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32" r:id="rId2"/>
    <p:sldId id="511" r:id="rId3"/>
    <p:sldId id="523" r:id="rId4"/>
    <p:sldId id="520" r:id="rId5"/>
    <p:sldId id="528" r:id="rId6"/>
    <p:sldId id="257" r:id="rId7"/>
    <p:sldId id="285" r:id="rId8"/>
    <p:sldId id="280" r:id="rId9"/>
    <p:sldId id="286" r:id="rId10"/>
    <p:sldId id="529" r:id="rId11"/>
    <p:sldId id="279" r:id="rId12"/>
    <p:sldId id="282" r:id="rId13"/>
    <p:sldId id="287" r:id="rId14"/>
    <p:sldId id="284" r:id="rId15"/>
    <p:sldId id="288" r:id="rId16"/>
    <p:sldId id="531" r:id="rId17"/>
    <p:sldId id="530" r:id="rId18"/>
    <p:sldId id="532" r:id="rId19"/>
    <p:sldId id="524" r:id="rId20"/>
    <p:sldId id="431" r:id="rId21"/>
    <p:sldId id="533" r:id="rId22"/>
    <p:sldId id="443" r:id="rId23"/>
    <p:sldId id="510" r:id="rId24"/>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BB7043-7150-4628-B297-0AE6F985636B}" v="467" dt="2025-07-30T00:59:01.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29" autoAdjust="0"/>
  </p:normalViewPr>
  <p:slideViewPr>
    <p:cSldViewPr>
      <p:cViewPr varScale="1">
        <p:scale>
          <a:sx n="73" d="100"/>
          <a:sy n="73" d="100"/>
        </p:scale>
        <p:origin x="1648"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11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CCBB7043-7150-4628-B297-0AE6F985636B}"/>
    <pc:docChg chg="undo custSel addSld delSld modSld sldOrd">
      <pc:chgData name="Rachel Boxer" userId="6da37c9f42e40059" providerId="LiveId" clId="{CCBB7043-7150-4628-B297-0AE6F985636B}" dt="2025-07-30T15:44:17.892" v="4412" actId="20577"/>
      <pc:docMkLst>
        <pc:docMk/>
      </pc:docMkLst>
      <pc:sldChg chg="addSp delSp modSp add mod modTransition modAnim modNotesTx">
        <pc:chgData name="Rachel Boxer" userId="6da37c9f42e40059" providerId="LiveId" clId="{CCBB7043-7150-4628-B297-0AE6F985636B}" dt="2025-07-30T00:57:29.823" v="4340" actId="1582"/>
        <pc:sldMkLst>
          <pc:docMk/>
          <pc:sldMk cId="0" sldId="257"/>
        </pc:sldMkLst>
        <pc:spChg chg="add mod">
          <ac:chgData name="Rachel Boxer" userId="6da37c9f42e40059" providerId="LiveId" clId="{CCBB7043-7150-4628-B297-0AE6F985636B}" dt="2025-07-30T00:57:29.823" v="4340" actId="1582"/>
          <ac:spMkLst>
            <pc:docMk/>
            <pc:sldMk cId="0" sldId="257"/>
            <ac:spMk id="2" creationId="{022AF467-D77C-2B48-05BA-6615242DB79A}"/>
          </ac:spMkLst>
        </pc:spChg>
        <pc:picChg chg="mod">
          <ac:chgData name="Rachel Boxer" userId="6da37c9f42e40059" providerId="LiveId" clId="{CCBB7043-7150-4628-B297-0AE6F985636B}" dt="2025-07-28T13:27:00.842" v="1996" actId="1076"/>
          <ac:picMkLst>
            <pc:docMk/>
            <pc:sldMk cId="0" sldId="257"/>
            <ac:picMk id="12290" creationId="{E7AFE2DC-FBD5-6364-4515-98609911672E}"/>
          </ac:picMkLst>
        </pc:picChg>
      </pc:sldChg>
      <pc:sldChg chg="addSp delSp modSp add mod modTransition modAnim modNotesTx">
        <pc:chgData name="Rachel Boxer" userId="6da37c9f42e40059" providerId="LiveId" clId="{CCBB7043-7150-4628-B297-0AE6F985636B}" dt="2025-07-30T00:58:28.526" v="4350" actId="113"/>
        <pc:sldMkLst>
          <pc:docMk/>
          <pc:sldMk cId="0" sldId="279"/>
        </pc:sldMkLst>
        <pc:spChg chg="add mod">
          <ac:chgData name="Rachel Boxer" userId="6da37c9f42e40059" providerId="LiveId" clId="{CCBB7043-7150-4628-B297-0AE6F985636B}" dt="2025-07-30T00:58:24.058" v="4349"/>
          <ac:spMkLst>
            <pc:docMk/>
            <pc:sldMk cId="0" sldId="279"/>
            <ac:spMk id="2" creationId="{6293CA8C-A5F3-D572-B53B-8FAA49A4E013}"/>
          </ac:spMkLst>
        </pc:spChg>
        <pc:picChg chg="add mod modCrop">
          <ac:chgData name="Rachel Boxer" userId="6da37c9f42e40059" providerId="LiveId" clId="{CCBB7043-7150-4628-B297-0AE6F985636B}" dt="2025-07-28T13:22:49.201" v="1965" actId="12789"/>
          <ac:picMkLst>
            <pc:docMk/>
            <pc:sldMk cId="0" sldId="279"/>
            <ac:picMk id="3" creationId="{9A05D868-2547-8B4A-6441-B17ABE0776C5}"/>
          </ac:picMkLst>
        </pc:picChg>
      </pc:sldChg>
      <pc:sldChg chg="addSp delSp modSp add mod modTransition delAnim modAnim">
        <pc:chgData name="Rachel Boxer" userId="6da37c9f42e40059" providerId="LiveId" clId="{CCBB7043-7150-4628-B297-0AE6F985636B}" dt="2025-07-30T00:58:02.242" v="4346" actId="478"/>
        <pc:sldMkLst>
          <pc:docMk/>
          <pc:sldMk cId="0" sldId="280"/>
        </pc:sldMkLst>
        <pc:spChg chg="add del mod">
          <ac:chgData name="Rachel Boxer" userId="6da37c9f42e40059" providerId="LiveId" clId="{CCBB7043-7150-4628-B297-0AE6F985636B}" dt="2025-07-30T00:58:02.242" v="4346" actId="478"/>
          <ac:spMkLst>
            <pc:docMk/>
            <pc:sldMk cId="0" sldId="280"/>
            <ac:spMk id="2" creationId="{4AF1BE60-6A3E-0B4D-B1EC-EB1C1541EACC}"/>
          </ac:spMkLst>
        </pc:spChg>
        <pc:picChg chg="add mod">
          <ac:chgData name="Rachel Boxer" userId="6da37c9f42e40059" providerId="LiveId" clId="{CCBB7043-7150-4628-B297-0AE6F985636B}" dt="2025-07-28T13:27:50.599" v="2001" actId="208"/>
          <ac:picMkLst>
            <pc:docMk/>
            <pc:sldMk cId="0" sldId="280"/>
            <ac:picMk id="4" creationId="{C9309EC5-4A32-C425-3BA3-BF46962BE7C4}"/>
          </ac:picMkLst>
        </pc:picChg>
        <pc:picChg chg="add mod">
          <ac:chgData name="Rachel Boxer" userId="6da37c9f42e40059" providerId="LiveId" clId="{CCBB7043-7150-4628-B297-0AE6F985636B}" dt="2025-07-28T13:28:58.764" v="2009" actId="14100"/>
          <ac:picMkLst>
            <pc:docMk/>
            <pc:sldMk cId="0" sldId="280"/>
            <ac:picMk id="6" creationId="{B10A1264-1AF0-BE55-91D5-75578236C2A0}"/>
          </ac:picMkLst>
        </pc:picChg>
      </pc:sldChg>
      <pc:sldChg chg="addSp delSp modSp add mod modTransition modAnim modNotesTx">
        <pc:chgData name="Rachel Boxer" userId="6da37c9f42e40059" providerId="LiveId" clId="{CCBB7043-7150-4628-B297-0AE6F985636B}" dt="2025-07-30T00:58:36.834" v="4352" actId="113"/>
        <pc:sldMkLst>
          <pc:docMk/>
          <pc:sldMk cId="0" sldId="282"/>
        </pc:sldMkLst>
        <pc:spChg chg="add mod">
          <ac:chgData name="Rachel Boxer" userId="6da37c9f42e40059" providerId="LiveId" clId="{CCBB7043-7150-4628-B297-0AE6F985636B}" dt="2025-07-30T00:58:31.762" v="4351"/>
          <ac:spMkLst>
            <pc:docMk/>
            <pc:sldMk cId="0" sldId="282"/>
            <ac:spMk id="2" creationId="{3CDD6489-4D6C-BA89-221C-4FB31F54474D}"/>
          </ac:spMkLst>
        </pc:spChg>
        <pc:picChg chg="add mod modCrop">
          <ac:chgData name="Rachel Boxer" userId="6da37c9f42e40059" providerId="LiveId" clId="{CCBB7043-7150-4628-B297-0AE6F985636B}" dt="2025-07-28T13:36:52.817" v="2050" actId="12788"/>
          <ac:picMkLst>
            <pc:docMk/>
            <pc:sldMk cId="0" sldId="282"/>
            <ac:picMk id="3" creationId="{5587551A-3C16-80E4-FB41-4BA82ECCA4DE}"/>
          </ac:picMkLst>
        </pc:picChg>
      </pc:sldChg>
      <pc:sldChg chg="add del modTransition">
        <pc:chgData name="Rachel Boxer" userId="6da37c9f42e40059" providerId="LiveId" clId="{CCBB7043-7150-4628-B297-0AE6F985636B}" dt="2025-07-28T13:37:37.315" v="2051" actId="47"/>
        <pc:sldMkLst>
          <pc:docMk/>
          <pc:sldMk cId="0" sldId="283"/>
        </pc:sldMkLst>
      </pc:sldChg>
      <pc:sldChg chg="addSp modSp add mod modTransition modAnim modNotesTx">
        <pc:chgData name="Rachel Boxer" userId="6da37c9f42e40059" providerId="LiveId" clId="{CCBB7043-7150-4628-B297-0AE6F985636B}" dt="2025-07-30T00:58:57.713" v="4357" actId="113"/>
        <pc:sldMkLst>
          <pc:docMk/>
          <pc:sldMk cId="0" sldId="284"/>
        </pc:sldMkLst>
        <pc:spChg chg="add mod">
          <ac:chgData name="Rachel Boxer" userId="6da37c9f42e40059" providerId="LiveId" clId="{CCBB7043-7150-4628-B297-0AE6F985636B}" dt="2025-07-30T00:58:54.493" v="4356" actId="1076"/>
          <ac:spMkLst>
            <pc:docMk/>
            <pc:sldMk cId="0" sldId="284"/>
            <ac:spMk id="2" creationId="{C3068D3C-F86C-4A3E-D2C8-6A2C2639F5A2}"/>
          </ac:spMkLst>
        </pc:spChg>
        <pc:picChg chg="mod">
          <ac:chgData name="Rachel Boxer" userId="6da37c9f42e40059" providerId="LiveId" clId="{CCBB7043-7150-4628-B297-0AE6F985636B}" dt="2025-07-28T13:39:10.822" v="2062" actId="208"/>
          <ac:picMkLst>
            <pc:docMk/>
            <pc:sldMk cId="0" sldId="284"/>
            <ac:picMk id="20482" creationId="{4F9F2889-84EB-E7F6-3E5B-2BFA27188A6E}"/>
          </ac:picMkLst>
        </pc:picChg>
      </pc:sldChg>
      <pc:sldChg chg="addSp modSp add mod modTransition modAnim modNotesTx">
        <pc:chgData name="Rachel Boxer" userId="6da37c9f42e40059" providerId="LiveId" clId="{CCBB7043-7150-4628-B297-0AE6F985636B}" dt="2025-07-30T00:58:13.852" v="4348" actId="113"/>
        <pc:sldMkLst>
          <pc:docMk/>
          <pc:sldMk cId="0" sldId="285"/>
        </pc:sldMkLst>
        <pc:spChg chg="add mod">
          <ac:chgData name="Rachel Boxer" userId="6da37c9f42e40059" providerId="LiveId" clId="{CCBB7043-7150-4628-B297-0AE6F985636B}" dt="2025-07-30T00:57:21.681" v="4338" actId="1582"/>
          <ac:spMkLst>
            <pc:docMk/>
            <pc:sldMk cId="0" sldId="285"/>
            <ac:spMk id="2" creationId="{95E54DAC-8A4A-EF63-0344-C2E61F2FF993}"/>
          </ac:spMkLst>
        </pc:spChg>
      </pc:sldChg>
      <pc:sldChg chg="addSp modSp add mod modTransition modAnim modNotesTx">
        <pc:chgData name="Rachel Boxer" userId="6da37c9f42e40059" providerId="LiveId" clId="{CCBB7043-7150-4628-B297-0AE6F985636B}" dt="2025-07-30T00:58:08.758" v="4347" actId="113"/>
        <pc:sldMkLst>
          <pc:docMk/>
          <pc:sldMk cId="0" sldId="286"/>
        </pc:sldMkLst>
        <pc:spChg chg="add mod">
          <ac:chgData name="Rachel Boxer" userId="6da37c9f42e40059" providerId="LiveId" clId="{CCBB7043-7150-4628-B297-0AE6F985636B}" dt="2025-07-30T00:57:45.385" v="4344"/>
          <ac:spMkLst>
            <pc:docMk/>
            <pc:sldMk cId="0" sldId="286"/>
            <ac:spMk id="2" creationId="{9943491F-3EE9-5E91-10A2-481DBCBD96D9}"/>
          </ac:spMkLst>
        </pc:spChg>
        <pc:picChg chg="add mod">
          <ac:chgData name="Rachel Boxer" userId="6da37c9f42e40059" providerId="LiveId" clId="{CCBB7043-7150-4628-B297-0AE6F985636B}" dt="2025-07-28T13:26:11.759" v="1983" actId="208"/>
          <ac:picMkLst>
            <pc:docMk/>
            <pc:sldMk cId="0" sldId="286"/>
            <ac:picMk id="3" creationId="{8CA85FD4-35EA-A244-D61C-6A5DF7CC3366}"/>
          </ac:picMkLst>
        </pc:picChg>
        <pc:picChg chg="mod">
          <ac:chgData name="Rachel Boxer" userId="6da37c9f42e40059" providerId="LiveId" clId="{CCBB7043-7150-4628-B297-0AE6F985636B}" dt="2025-07-28T13:24:29.288" v="1976" actId="208"/>
          <ac:picMkLst>
            <pc:docMk/>
            <pc:sldMk cId="0" sldId="286"/>
            <ac:picMk id="15362" creationId="{1E9A6CC5-70FE-655B-B02D-158A137F0024}"/>
          </ac:picMkLst>
        </pc:picChg>
      </pc:sldChg>
      <pc:sldChg chg="addSp modSp add mod modTransition modAnim modNotesTx">
        <pc:chgData name="Rachel Boxer" userId="6da37c9f42e40059" providerId="LiveId" clId="{CCBB7043-7150-4628-B297-0AE6F985636B}" dt="2025-07-30T00:58:45.915" v="4354" actId="113"/>
        <pc:sldMkLst>
          <pc:docMk/>
          <pc:sldMk cId="0" sldId="287"/>
        </pc:sldMkLst>
        <pc:spChg chg="add mod">
          <ac:chgData name="Rachel Boxer" userId="6da37c9f42e40059" providerId="LiveId" clId="{CCBB7043-7150-4628-B297-0AE6F985636B}" dt="2025-07-30T00:58:41.012" v="4353"/>
          <ac:spMkLst>
            <pc:docMk/>
            <pc:sldMk cId="0" sldId="287"/>
            <ac:spMk id="2" creationId="{6519A640-43C5-621E-C122-BD43A3193014}"/>
          </ac:spMkLst>
        </pc:spChg>
        <pc:picChg chg="add mod modCrop">
          <ac:chgData name="Rachel Boxer" userId="6da37c9f42e40059" providerId="LiveId" clId="{CCBB7043-7150-4628-B297-0AE6F985636B}" dt="2025-07-28T13:38:47.415" v="2060" actId="1076"/>
          <ac:picMkLst>
            <pc:docMk/>
            <pc:sldMk cId="0" sldId="287"/>
            <ac:picMk id="3" creationId="{06F59F3D-7A4D-205C-BB1C-30192137096E}"/>
          </ac:picMkLst>
        </pc:picChg>
      </pc:sldChg>
      <pc:sldChg chg="addSp delSp modSp add mod modTransition modAnim modNotesTx">
        <pc:chgData name="Rachel Boxer" userId="6da37c9f42e40059" providerId="LiveId" clId="{CCBB7043-7150-4628-B297-0AE6F985636B}" dt="2025-07-30T00:59:06.212" v="4359" actId="113"/>
        <pc:sldMkLst>
          <pc:docMk/>
          <pc:sldMk cId="0" sldId="288"/>
        </pc:sldMkLst>
        <pc:spChg chg="add mod">
          <ac:chgData name="Rachel Boxer" userId="6da37c9f42e40059" providerId="LiveId" clId="{CCBB7043-7150-4628-B297-0AE6F985636B}" dt="2025-07-30T00:59:01.922" v="4358"/>
          <ac:spMkLst>
            <pc:docMk/>
            <pc:sldMk cId="0" sldId="288"/>
            <ac:spMk id="2" creationId="{E1CC15C1-AF66-103A-506F-81ECF244562C}"/>
          </ac:spMkLst>
        </pc:spChg>
        <pc:picChg chg="add mod">
          <ac:chgData name="Rachel Boxer" userId="6da37c9f42e40059" providerId="LiveId" clId="{CCBB7043-7150-4628-B297-0AE6F985636B}" dt="2025-07-28T13:43:34.536" v="2082" actId="208"/>
          <ac:picMkLst>
            <pc:docMk/>
            <pc:sldMk cId="0" sldId="288"/>
            <ac:picMk id="3" creationId="{44F51610-4DC8-4BAD-0EB6-22CF427FEE04}"/>
          </ac:picMkLst>
        </pc:picChg>
      </pc:sldChg>
      <pc:sldChg chg="del">
        <pc:chgData name="Rachel Boxer" userId="6da37c9f42e40059" providerId="LiveId" clId="{CCBB7043-7150-4628-B297-0AE6F985636B}" dt="2025-07-28T14:23:46.299" v="2459" actId="47"/>
        <pc:sldMkLst>
          <pc:docMk/>
          <pc:sldMk cId="0" sldId="289"/>
        </pc:sldMkLst>
      </pc:sldChg>
      <pc:sldChg chg="add">
        <pc:chgData name="Rachel Boxer" userId="6da37c9f42e40059" providerId="LiveId" clId="{CCBB7043-7150-4628-B297-0AE6F985636B}" dt="2025-07-28T17:31:07.945" v="2584"/>
        <pc:sldMkLst>
          <pc:docMk/>
          <pc:sldMk cId="1180889987" sldId="330"/>
        </pc:sldMkLst>
      </pc:sldChg>
      <pc:sldChg chg="addSp delSp modSp mod modNotesTx">
        <pc:chgData name="Rachel Boxer" userId="6da37c9f42e40059" providerId="LiveId" clId="{CCBB7043-7150-4628-B297-0AE6F985636B}" dt="2025-07-28T12:38:15.351" v="1160"/>
        <pc:sldMkLst>
          <pc:docMk/>
          <pc:sldMk cId="0" sldId="432"/>
        </pc:sldMkLst>
        <pc:picChg chg="add mod">
          <ac:chgData name="Rachel Boxer" userId="6da37c9f42e40059" providerId="LiveId" clId="{CCBB7043-7150-4628-B297-0AE6F985636B}" dt="2025-07-28T12:38:15.351" v="1160"/>
          <ac:picMkLst>
            <pc:docMk/>
            <pc:sldMk cId="0" sldId="432"/>
            <ac:picMk id="2" creationId="{C08CA335-F7B6-EFEE-21CF-A17872852961}"/>
          </ac:picMkLst>
        </pc:picChg>
      </pc:sldChg>
      <pc:sldChg chg="modNotesTx">
        <pc:chgData name="Rachel Boxer" userId="6da37c9f42e40059" providerId="LiveId" clId="{CCBB7043-7150-4628-B297-0AE6F985636B}" dt="2025-07-30T11:42:27.633" v="4378" actId="313"/>
        <pc:sldMkLst>
          <pc:docMk/>
          <pc:sldMk cId="0" sldId="443"/>
        </pc:sldMkLst>
      </pc:sldChg>
      <pc:sldChg chg="addSp delSp modSp mod modNotesTx">
        <pc:chgData name="Rachel Boxer" userId="6da37c9f42e40059" providerId="LiveId" clId="{CCBB7043-7150-4628-B297-0AE6F985636B}" dt="2025-07-30T15:40:40.084" v="4402" actId="20577"/>
        <pc:sldMkLst>
          <pc:docMk/>
          <pc:sldMk cId="666301722" sldId="510"/>
        </pc:sldMkLst>
        <pc:spChg chg="add mod">
          <ac:chgData name="Rachel Boxer" userId="6da37c9f42e40059" providerId="LiveId" clId="{CCBB7043-7150-4628-B297-0AE6F985636B}" dt="2025-07-28T14:48:50.688" v="2582" actId="1037"/>
          <ac:spMkLst>
            <pc:docMk/>
            <pc:sldMk cId="666301722" sldId="510"/>
            <ac:spMk id="13" creationId="{73CBFD87-7C72-4FBF-F0A4-CE9EEAF7B0FD}"/>
          </ac:spMkLst>
        </pc:spChg>
        <pc:spChg chg="add mod">
          <ac:chgData name="Rachel Boxer" userId="6da37c9f42e40059" providerId="LiveId" clId="{CCBB7043-7150-4628-B297-0AE6F985636B}" dt="2025-07-28T14:48:34.420" v="2575" actId="14861"/>
          <ac:spMkLst>
            <pc:docMk/>
            <pc:sldMk cId="666301722" sldId="510"/>
            <ac:spMk id="14" creationId="{BD9E1285-AFA0-B37A-0217-369220A9DCBE}"/>
          </ac:spMkLst>
        </pc:spChg>
        <pc:grpChg chg="mod">
          <ac:chgData name="Rachel Boxer" userId="6da37c9f42e40059" providerId="LiveId" clId="{CCBB7043-7150-4628-B297-0AE6F985636B}" dt="2025-07-28T14:48:42.671" v="2578" actId="1076"/>
          <ac:grpSpMkLst>
            <pc:docMk/>
            <pc:sldMk cId="666301722" sldId="510"/>
            <ac:grpSpMk id="2" creationId="{2D572605-40F7-D39C-E4B3-4586F92C99B2}"/>
          </ac:grpSpMkLst>
        </pc:grpChg>
        <pc:picChg chg="add mod">
          <ac:chgData name="Rachel Boxer" userId="6da37c9f42e40059" providerId="LiveId" clId="{CCBB7043-7150-4628-B297-0AE6F985636B}" dt="2025-07-28T14:47:42.689" v="2566" actId="207"/>
          <ac:picMkLst>
            <pc:docMk/>
            <pc:sldMk cId="666301722" sldId="510"/>
            <ac:picMk id="5" creationId="{4CDE226F-CA25-6342-B02D-6968FCFC6791}"/>
          </ac:picMkLst>
        </pc:picChg>
        <pc:picChg chg="add mod">
          <ac:chgData name="Rachel Boxer" userId="6da37c9f42e40059" providerId="LiveId" clId="{CCBB7043-7150-4628-B297-0AE6F985636B}" dt="2025-07-28T14:47:42.689" v="2566" actId="207"/>
          <ac:picMkLst>
            <pc:docMk/>
            <pc:sldMk cId="666301722" sldId="510"/>
            <ac:picMk id="6" creationId="{E1E7BCE0-C202-A450-A948-81E054ECAF1F}"/>
          </ac:picMkLst>
        </pc:picChg>
        <pc:picChg chg="add mod">
          <ac:chgData name="Rachel Boxer" userId="6da37c9f42e40059" providerId="LiveId" clId="{CCBB7043-7150-4628-B297-0AE6F985636B}" dt="2025-07-28T14:47:42.689" v="2566" actId="207"/>
          <ac:picMkLst>
            <pc:docMk/>
            <pc:sldMk cId="666301722" sldId="510"/>
            <ac:picMk id="7" creationId="{6AE832AC-BFB9-1D1E-A37E-87C161DD7E36}"/>
          </ac:picMkLst>
        </pc:picChg>
        <pc:picChg chg="add mod">
          <ac:chgData name="Rachel Boxer" userId="6da37c9f42e40059" providerId="LiveId" clId="{CCBB7043-7150-4628-B297-0AE6F985636B}" dt="2025-07-28T14:47:42.689" v="2566" actId="207"/>
          <ac:picMkLst>
            <pc:docMk/>
            <pc:sldMk cId="666301722" sldId="510"/>
            <ac:picMk id="8" creationId="{15B3C428-C6DB-75FD-361F-43B692EE88F1}"/>
          </ac:picMkLst>
        </pc:picChg>
        <pc:picChg chg="add mod">
          <ac:chgData name="Rachel Boxer" userId="6da37c9f42e40059" providerId="LiveId" clId="{CCBB7043-7150-4628-B297-0AE6F985636B}" dt="2025-07-28T14:47:42.689" v="2566" actId="207"/>
          <ac:picMkLst>
            <pc:docMk/>
            <pc:sldMk cId="666301722" sldId="510"/>
            <ac:picMk id="9" creationId="{E8A7AEB6-996C-2963-16E0-F5C7F4B40B28}"/>
          </ac:picMkLst>
        </pc:picChg>
        <pc:picChg chg="add mod">
          <ac:chgData name="Rachel Boxer" userId="6da37c9f42e40059" providerId="LiveId" clId="{CCBB7043-7150-4628-B297-0AE6F985636B}" dt="2025-07-28T14:47:42.689" v="2566" actId="207"/>
          <ac:picMkLst>
            <pc:docMk/>
            <pc:sldMk cId="666301722" sldId="510"/>
            <ac:picMk id="10" creationId="{65D50D8B-3171-A1F2-F0E7-1A11B8CF662B}"/>
          </ac:picMkLst>
        </pc:picChg>
        <pc:picChg chg="add mod">
          <ac:chgData name="Rachel Boxer" userId="6da37c9f42e40059" providerId="LiveId" clId="{CCBB7043-7150-4628-B297-0AE6F985636B}" dt="2025-07-28T14:47:42.689" v="2566" actId="207"/>
          <ac:picMkLst>
            <pc:docMk/>
            <pc:sldMk cId="666301722" sldId="510"/>
            <ac:picMk id="11" creationId="{AD2C3F77-834C-ED98-B717-35AB7649BF02}"/>
          </ac:picMkLst>
        </pc:picChg>
        <pc:picChg chg="mod">
          <ac:chgData name="Rachel Boxer" userId="6da37c9f42e40059" providerId="LiveId" clId="{CCBB7043-7150-4628-B297-0AE6F985636B}" dt="2025-07-28T14:47:53.650" v="2569" actId="207"/>
          <ac:picMkLst>
            <pc:docMk/>
            <pc:sldMk cId="666301722" sldId="510"/>
            <ac:picMk id="15" creationId="{CBD79A0A-864C-D903-57E0-58038DA3E137}"/>
          </ac:picMkLst>
        </pc:picChg>
        <pc:picChg chg="add mod">
          <ac:chgData name="Rachel Boxer" userId="6da37c9f42e40059" providerId="LiveId" clId="{CCBB7043-7150-4628-B297-0AE6F985636B}" dt="2025-07-28T14:47:49.345" v="2568" actId="207"/>
          <ac:picMkLst>
            <pc:docMk/>
            <pc:sldMk cId="666301722" sldId="510"/>
            <ac:picMk id="16" creationId="{70E8AEB5-8CB6-4822-E6EA-A383E633B2F2}"/>
          </ac:picMkLst>
        </pc:picChg>
      </pc:sldChg>
      <pc:sldChg chg="addSp delSp modSp mod ord modNotesTx">
        <pc:chgData name="Rachel Boxer" userId="6da37c9f42e40059" providerId="LiveId" clId="{CCBB7043-7150-4628-B297-0AE6F985636B}" dt="2025-07-28T12:43:41.816" v="1347" actId="1076"/>
        <pc:sldMkLst>
          <pc:docMk/>
          <pc:sldMk cId="2051850831" sldId="511"/>
        </pc:sldMkLst>
        <pc:spChg chg="add mod">
          <ac:chgData name="Rachel Boxer" userId="6da37c9f42e40059" providerId="LiveId" clId="{CCBB7043-7150-4628-B297-0AE6F985636B}" dt="2025-07-28T12:43:41.816" v="1347" actId="1076"/>
          <ac:spMkLst>
            <pc:docMk/>
            <pc:sldMk cId="2051850831" sldId="511"/>
            <ac:spMk id="6" creationId="{4D65D33E-DEB8-006B-4310-5EC0414A413B}"/>
          </ac:spMkLst>
        </pc:spChg>
        <pc:picChg chg="add mod">
          <ac:chgData name="Rachel Boxer" userId="6da37c9f42e40059" providerId="LiveId" clId="{CCBB7043-7150-4628-B297-0AE6F985636B}" dt="2025-07-28T12:24:22.769" v="277" actId="208"/>
          <ac:picMkLst>
            <pc:docMk/>
            <pc:sldMk cId="2051850831" sldId="511"/>
            <ac:picMk id="3" creationId="{716F4F58-4A2F-4A90-5110-84AF0100C0E5}"/>
          </ac:picMkLst>
        </pc:picChg>
      </pc:sldChg>
      <pc:sldChg chg="addSp delSp modSp mod modNotesTx">
        <pc:chgData name="Rachel Boxer" userId="6da37c9f42e40059" providerId="LiveId" clId="{CCBB7043-7150-4628-B297-0AE6F985636B}" dt="2025-07-28T13:58:02.249" v="2296" actId="20577"/>
        <pc:sldMkLst>
          <pc:docMk/>
          <pc:sldMk cId="1551817110" sldId="520"/>
        </pc:sldMkLst>
        <pc:spChg chg="mod ord">
          <ac:chgData name="Rachel Boxer" userId="6da37c9f42e40059" providerId="LiveId" clId="{CCBB7043-7150-4628-B297-0AE6F985636B}" dt="2025-07-28T13:11:48.580" v="1367" actId="12789"/>
          <ac:spMkLst>
            <pc:docMk/>
            <pc:sldMk cId="1551817110" sldId="520"/>
            <ac:spMk id="2" creationId="{BD54FB28-67D5-C027-7245-D8DA2F404CC4}"/>
          </ac:spMkLst>
        </pc:spChg>
        <pc:picChg chg="add mod modCrop">
          <ac:chgData name="Rachel Boxer" userId="6da37c9f42e40059" providerId="LiveId" clId="{CCBB7043-7150-4628-B297-0AE6F985636B}" dt="2025-07-28T12:56:07.607" v="1362" actId="732"/>
          <ac:picMkLst>
            <pc:docMk/>
            <pc:sldMk cId="1551817110" sldId="520"/>
            <ac:picMk id="5" creationId="{829AAF3B-AA89-B13A-43DF-28354C576EF0}"/>
          </ac:picMkLst>
        </pc:picChg>
      </pc:sldChg>
      <pc:sldChg chg="addSp delSp modSp mod ord modNotesTx">
        <pc:chgData name="Rachel Boxer" userId="6da37c9f42e40059" providerId="LiveId" clId="{CCBB7043-7150-4628-B297-0AE6F985636B}" dt="2025-07-28T13:41:45.543" v="2077" actId="1076"/>
        <pc:sldMkLst>
          <pc:docMk/>
          <pc:sldMk cId="2270883918" sldId="523"/>
        </pc:sldMkLst>
        <pc:spChg chg="add mod">
          <ac:chgData name="Rachel Boxer" userId="6da37c9f42e40059" providerId="LiveId" clId="{CCBB7043-7150-4628-B297-0AE6F985636B}" dt="2025-07-28T12:32:19.805" v="478" actId="1035"/>
          <ac:spMkLst>
            <pc:docMk/>
            <pc:sldMk cId="2270883918" sldId="523"/>
            <ac:spMk id="18" creationId="{47FB0C66-A25F-1191-0172-F78B401A3710}"/>
          </ac:spMkLst>
        </pc:spChg>
        <pc:picChg chg="add mod ord">
          <ac:chgData name="Rachel Boxer" userId="6da37c9f42e40059" providerId="LiveId" clId="{CCBB7043-7150-4628-B297-0AE6F985636B}" dt="2025-07-28T13:41:19.352" v="2069" actId="1076"/>
          <ac:picMkLst>
            <pc:docMk/>
            <pc:sldMk cId="2270883918" sldId="523"/>
            <ac:picMk id="4" creationId="{4103F0D4-BE48-A0FA-3CA5-63328624BAEC}"/>
          </ac:picMkLst>
        </pc:picChg>
        <pc:picChg chg="add mod">
          <ac:chgData name="Rachel Boxer" userId="6da37c9f42e40059" providerId="LiveId" clId="{CCBB7043-7150-4628-B297-0AE6F985636B}" dt="2025-07-28T12:28:18.469" v="359" actId="1076"/>
          <ac:picMkLst>
            <pc:docMk/>
            <pc:sldMk cId="2270883918" sldId="523"/>
            <ac:picMk id="8" creationId="{4ECB1A26-EFD0-5A07-1490-A8AFCD260B0D}"/>
          </ac:picMkLst>
        </pc:picChg>
        <pc:picChg chg="add mod">
          <ac:chgData name="Rachel Boxer" userId="6da37c9f42e40059" providerId="LiveId" clId="{CCBB7043-7150-4628-B297-0AE6F985636B}" dt="2025-07-28T13:41:23.688" v="2071" actId="1076"/>
          <ac:picMkLst>
            <pc:docMk/>
            <pc:sldMk cId="2270883918" sldId="523"/>
            <ac:picMk id="12" creationId="{0FD81EF3-1077-1F4B-BA14-746A5A943797}"/>
          </ac:picMkLst>
        </pc:picChg>
        <pc:picChg chg="add mod ord">
          <ac:chgData name="Rachel Boxer" userId="6da37c9f42e40059" providerId="LiveId" clId="{CCBB7043-7150-4628-B297-0AE6F985636B}" dt="2025-07-28T12:32:01.951" v="471" actId="1076"/>
          <ac:picMkLst>
            <pc:docMk/>
            <pc:sldMk cId="2270883918" sldId="523"/>
            <ac:picMk id="15" creationId="{2104ADB9-3D73-3AF8-E8DC-90422BA9F308}"/>
          </ac:picMkLst>
        </pc:picChg>
        <pc:picChg chg="add mod">
          <ac:chgData name="Rachel Boxer" userId="6da37c9f42e40059" providerId="LiveId" clId="{CCBB7043-7150-4628-B297-0AE6F985636B}" dt="2025-07-28T13:41:39.508" v="2075" actId="1076"/>
          <ac:picMkLst>
            <pc:docMk/>
            <pc:sldMk cId="2270883918" sldId="523"/>
            <ac:picMk id="17" creationId="{BD5F9E08-F5E9-0C39-0E50-3A9E9A57FE3D}"/>
          </ac:picMkLst>
        </pc:picChg>
        <pc:picChg chg="add mod ord">
          <ac:chgData name="Rachel Boxer" userId="6da37c9f42e40059" providerId="LiveId" clId="{CCBB7043-7150-4628-B297-0AE6F985636B}" dt="2025-07-28T12:28:50.210" v="371" actId="171"/>
          <ac:picMkLst>
            <pc:docMk/>
            <pc:sldMk cId="2270883918" sldId="523"/>
            <ac:picMk id="20" creationId="{7DAD1DA8-5CD9-AA22-68E6-F3BB46EFC813}"/>
          </ac:picMkLst>
        </pc:picChg>
        <pc:picChg chg="add mod">
          <ac:chgData name="Rachel Boxer" userId="6da37c9f42e40059" providerId="LiveId" clId="{CCBB7043-7150-4628-B297-0AE6F985636B}" dt="2025-07-28T13:41:34.824" v="2073" actId="1076"/>
          <ac:picMkLst>
            <pc:docMk/>
            <pc:sldMk cId="2270883918" sldId="523"/>
            <ac:picMk id="22" creationId="{2A18C6BD-EF99-19F0-02C5-F2AD0396BE29}"/>
          </ac:picMkLst>
        </pc:picChg>
        <pc:picChg chg="add mod">
          <ac:chgData name="Rachel Boxer" userId="6da37c9f42e40059" providerId="LiveId" clId="{CCBB7043-7150-4628-B297-0AE6F985636B}" dt="2025-07-28T13:41:45.543" v="2077" actId="1076"/>
          <ac:picMkLst>
            <pc:docMk/>
            <pc:sldMk cId="2270883918" sldId="523"/>
            <ac:picMk id="24" creationId="{7A655445-0266-D625-2639-4FD4DCAC0551}"/>
          </ac:picMkLst>
        </pc:picChg>
      </pc:sldChg>
      <pc:sldChg chg="delSp mod modNotesTx">
        <pc:chgData name="Rachel Boxer" userId="6da37c9f42e40059" providerId="LiveId" clId="{CCBB7043-7150-4628-B297-0AE6F985636B}" dt="2025-07-28T21:19:56.524" v="4333" actId="20577"/>
        <pc:sldMkLst>
          <pc:docMk/>
          <pc:sldMk cId="2408761112" sldId="524"/>
        </pc:sldMkLst>
      </pc:sldChg>
      <pc:sldChg chg="del">
        <pc:chgData name="Rachel Boxer" userId="6da37c9f42e40059" providerId="LiveId" clId="{CCBB7043-7150-4628-B297-0AE6F985636B}" dt="2025-07-28T14:03:30.484" v="2297" actId="47"/>
        <pc:sldMkLst>
          <pc:docMk/>
          <pc:sldMk cId="1380189596" sldId="525"/>
        </pc:sldMkLst>
      </pc:sldChg>
      <pc:sldChg chg="del">
        <pc:chgData name="Rachel Boxer" userId="6da37c9f42e40059" providerId="LiveId" clId="{CCBB7043-7150-4628-B297-0AE6F985636B}" dt="2025-07-28T14:03:31.704" v="2298" actId="47"/>
        <pc:sldMkLst>
          <pc:docMk/>
          <pc:sldMk cId="2325372069" sldId="526"/>
        </pc:sldMkLst>
      </pc:sldChg>
      <pc:sldChg chg="delSp mod modNotesTx">
        <pc:chgData name="Rachel Boxer" userId="6da37c9f42e40059" providerId="LiveId" clId="{CCBB7043-7150-4628-B297-0AE6F985636B}" dt="2025-07-28T14:24:03.495" v="2461" actId="20577"/>
        <pc:sldMkLst>
          <pc:docMk/>
          <pc:sldMk cId="3071693309" sldId="527"/>
        </pc:sldMkLst>
      </pc:sldChg>
      <pc:sldChg chg="addSp modSp new mod modNotesTx">
        <pc:chgData name="Rachel Boxer" userId="6da37c9f42e40059" providerId="LiveId" clId="{CCBB7043-7150-4628-B297-0AE6F985636B}" dt="2025-07-28T13:19:35.679" v="1951" actId="20577"/>
        <pc:sldMkLst>
          <pc:docMk/>
          <pc:sldMk cId="1276430020" sldId="528"/>
        </pc:sldMkLst>
        <pc:picChg chg="add mod modCrop">
          <ac:chgData name="Rachel Boxer" userId="6da37c9f42e40059" providerId="LiveId" clId="{CCBB7043-7150-4628-B297-0AE6F985636B}" dt="2025-07-28T13:19:13.406" v="1936" actId="12788"/>
          <ac:picMkLst>
            <pc:docMk/>
            <pc:sldMk cId="1276430020" sldId="528"/>
            <ac:picMk id="3" creationId="{FBFDB91B-3A7F-D815-1F54-2A10858E91DA}"/>
          </ac:picMkLst>
        </pc:picChg>
      </pc:sldChg>
      <pc:sldChg chg="addSp delSp modSp new mod modAnim">
        <pc:chgData name="Rachel Boxer" userId="6da37c9f42e40059" providerId="LiveId" clId="{CCBB7043-7150-4628-B297-0AE6F985636B}" dt="2025-07-30T00:57:48.100" v="4345"/>
        <pc:sldMkLst>
          <pc:docMk/>
          <pc:sldMk cId="720431103" sldId="529"/>
        </pc:sldMkLst>
        <pc:spChg chg="add mod">
          <ac:chgData name="Rachel Boxer" userId="6da37c9f42e40059" providerId="LiveId" clId="{CCBB7043-7150-4628-B297-0AE6F985636B}" dt="2025-07-30T00:57:48.100" v="4345"/>
          <ac:spMkLst>
            <pc:docMk/>
            <pc:sldMk cId="720431103" sldId="529"/>
            <ac:spMk id="2" creationId="{E51111FB-9246-B660-B1A2-1CD134AEF8BF}"/>
          </ac:spMkLst>
        </pc:spChg>
        <pc:picChg chg="add mod">
          <ac:chgData name="Rachel Boxer" userId="6da37c9f42e40059" providerId="LiveId" clId="{CCBB7043-7150-4628-B297-0AE6F985636B}" dt="2025-07-28T13:31:11.517" v="2018" actId="1076"/>
          <ac:picMkLst>
            <pc:docMk/>
            <pc:sldMk cId="720431103" sldId="529"/>
            <ac:picMk id="5" creationId="{87885F23-3740-7EB8-6C83-BD6F7C7D6255}"/>
          </ac:picMkLst>
        </pc:picChg>
        <pc:picChg chg="add mod">
          <ac:chgData name="Rachel Boxer" userId="6da37c9f42e40059" providerId="LiveId" clId="{CCBB7043-7150-4628-B297-0AE6F985636B}" dt="2025-07-28T13:32:10.300" v="2024" actId="208"/>
          <ac:picMkLst>
            <pc:docMk/>
            <pc:sldMk cId="720431103" sldId="529"/>
            <ac:picMk id="7" creationId="{5658B66B-00C1-E0FD-FAE8-90CFD86DB7DC}"/>
          </ac:picMkLst>
        </pc:picChg>
        <pc:picChg chg="add mod modCrop">
          <ac:chgData name="Rachel Boxer" userId="6da37c9f42e40059" providerId="LiveId" clId="{CCBB7043-7150-4628-B297-0AE6F985636B}" dt="2025-07-28T13:34:43.585" v="2039" actId="1076"/>
          <ac:picMkLst>
            <pc:docMk/>
            <pc:sldMk cId="720431103" sldId="529"/>
            <ac:picMk id="9" creationId="{0387BAA0-0ABB-619B-9D96-6E27311D2B65}"/>
          </ac:picMkLst>
        </pc:picChg>
        <pc:picChg chg="add mod">
          <ac:chgData name="Rachel Boxer" userId="6da37c9f42e40059" providerId="LiveId" clId="{CCBB7043-7150-4628-B297-0AE6F985636B}" dt="2025-07-28T13:34:38.739" v="2038" actId="1076"/>
          <ac:picMkLst>
            <pc:docMk/>
            <pc:sldMk cId="720431103" sldId="529"/>
            <ac:picMk id="11" creationId="{6A60A29A-9BE9-4C30-F28B-93F7ED86A9C5}"/>
          </ac:picMkLst>
        </pc:picChg>
      </pc:sldChg>
      <pc:sldChg chg="addSp modSp new mod modNotesTx">
        <pc:chgData name="Rachel Boxer" userId="6da37c9f42e40059" providerId="LiveId" clId="{CCBB7043-7150-4628-B297-0AE6F985636B}" dt="2025-07-28T17:56:26.120" v="3566" actId="6549"/>
        <pc:sldMkLst>
          <pc:docMk/>
          <pc:sldMk cId="859848139" sldId="530"/>
        </pc:sldMkLst>
        <pc:spChg chg="add mod">
          <ac:chgData name="Rachel Boxer" userId="6da37c9f42e40059" providerId="LiveId" clId="{CCBB7043-7150-4628-B297-0AE6F985636B}" dt="2025-07-28T14:07:08.347" v="2411" actId="208"/>
          <ac:spMkLst>
            <pc:docMk/>
            <pc:sldMk cId="859848139" sldId="530"/>
            <ac:spMk id="4" creationId="{D8A11B93-AC3E-4643-0783-607E6CB4639C}"/>
          </ac:spMkLst>
        </pc:spChg>
        <pc:picChg chg="add mod">
          <ac:chgData name="Rachel Boxer" userId="6da37c9f42e40059" providerId="LiveId" clId="{CCBB7043-7150-4628-B297-0AE6F985636B}" dt="2025-07-28T14:06:56.082" v="2407" actId="12789"/>
          <ac:picMkLst>
            <pc:docMk/>
            <pc:sldMk cId="859848139" sldId="530"/>
            <ac:picMk id="3" creationId="{3359F6B3-72D1-3AA5-9BBB-D7CEC477BEB3}"/>
          </ac:picMkLst>
        </pc:picChg>
      </pc:sldChg>
      <pc:sldChg chg="addSp delSp modSp new mod modAnim modNotesTx">
        <pc:chgData name="Rachel Boxer" userId="6da37c9f42e40059" providerId="LiveId" clId="{CCBB7043-7150-4628-B297-0AE6F985636B}" dt="2025-07-28T17:56:35.260" v="3567" actId="20577"/>
        <pc:sldMkLst>
          <pc:docMk/>
          <pc:sldMk cId="1178347454" sldId="531"/>
        </pc:sldMkLst>
        <pc:spChg chg="add mod">
          <ac:chgData name="Rachel Boxer" userId="6da37c9f42e40059" providerId="LiveId" clId="{CCBB7043-7150-4628-B297-0AE6F985636B}" dt="2025-07-28T14:32:32.677" v="2557" actId="1036"/>
          <ac:spMkLst>
            <pc:docMk/>
            <pc:sldMk cId="1178347454" sldId="531"/>
            <ac:spMk id="9" creationId="{2D5C188C-0EC6-82F4-C09E-9AB870C3BDA4}"/>
          </ac:spMkLst>
        </pc:spChg>
        <pc:picChg chg="add mod ord">
          <ac:chgData name="Rachel Boxer" userId="6da37c9f42e40059" providerId="LiveId" clId="{CCBB7043-7150-4628-B297-0AE6F985636B}" dt="2025-07-28T14:26:23.789" v="2492" actId="1076"/>
          <ac:picMkLst>
            <pc:docMk/>
            <pc:sldMk cId="1178347454" sldId="531"/>
            <ac:picMk id="6" creationId="{0E1196EF-090F-84BB-93B6-4021E7E750AA}"/>
          </ac:picMkLst>
        </pc:picChg>
        <pc:picChg chg="add mod">
          <ac:chgData name="Rachel Boxer" userId="6da37c9f42e40059" providerId="LiveId" clId="{CCBB7043-7150-4628-B297-0AE6F985636B}" dt="2025-07-28T14:26:22.124" v="2491" actId="1076"/>
          <ac:picMkLst>
            <pc:docMk/>
            <pc:sldMk cId="1178347454" sldId="531"/>
            <ac:picMk id="7" creationId="{CEC3F1C2-392A-7510-6FF4-C459C47D8C6F}"/>
          </ac:picMkLst>
        </pc:picChg>
        <pc:picChg chg="add mod">
          <ac:chgData name="Rachel Boxer" userId="6da37c9f42e40059" providerId="LiveId" clId="{CCBB7043-7150-4628-B297-0AE6F985636B}" dt="2025-07-28T14:26:28.435" v="2493" actId="1076"/>
          <ac:picMkLst>
            <pc:docMk/>
            <pc:sldMk cId="1178347454" sldId="531"/>
            <ac:picMk id="8" creationId="{485E2D1B-2FAC-E350-6E74-84BA7E90B2B9}"/>
          </ac:picMkLst>
        </pc:picChg>
      </pc:sldChg>
      <pc:sldChg chg="addSp modSp add mod ord modAnim modNotesTx">
        <pc:chgData name="Rachel Boxer" userId="6da37c9f42e40059" providerId="LiveId" clId="{CCBB7043-7150-4628-B297-0AE6F985636B}" dt="2025-07-28T21:19:45.553" v="4327" actId="20577"/>
        <pc:sldMkLst>
          <pc:docMk/>
          <pc:sldMk cId="263300107" sldId="532"/>
        </pc:sldMkLst>
        <pc:spChg chg="add mod">
          <ac:chgData name="Rachel Boxer" userId="6da37c9f42e40059" providerId="LiveId" clId="{CCBB7043-7150-4628-B297-0AE6F985636B}" dt="2025-07-28T21:05:18.443" v="4021" actId="20577"/>
          <ac:spMkLst>
            <pc:docMk/>
            <pc:sldMk cId="263300107" sldId="532"/>
            <ac:spMk id="2" creationId="{157F3BD0-7295-F75C-A5D4-0EC3630EA799}"/>
          </ac:spMkLst>
        </pc:spChg>
        <pc:spChg chg="mod">
          <ac:chgData name="Rachel Boxer" userId="6da37c9f42e40059" providerId="LiveId" clId="{CCBB7043-7150-4628-B297-0AE6F985636B}" dt="2025-07-28T14:22:12.700" v="2441" actId="1076"/>
          <ac:spMkLst>
            <pc:docMk/>
            <pc:sldMk cId="263300107" sldId="532"/>
            <ac:spMk id="18" creationId="{AA58508C-5A45-E4C5-03E6-937F11E2052C}"/>
          </ac:spMkLst>
        </pc:spChg>
        <pc:picChg chg="mod">
          <ac:chgData name="Rachel Boxer" userId="6da37c9f42e40059" providerId="LiveId" clId="{CCBB7043-7150-4628-B297-0AE6F985636B}" dt="2025-07-28T21:04:04.675" v="3988" actId="1036"/>
          <ac:picMkLst>
            <pc:docMk/>
            <pc:sldMk cId="263300107" sldId="532"/>
            <ac:picMk id="4" creationId="{7779BA3C-C6E9-4A99-3323-FADEFB3046AE}"/>
          </ac:picMkLst>
        </pc:picChg>
        <pc:picChg chg="mod modCrop">
          <ac:chgData name="Rachel Boxer" userId="6da37c9f42e40059" providerId="LiveId" clId="{CCBB7043-7150-4628-B297-0AE6F985636B}" dt="2025-07-28T21:04:04.675" v="3988" actId="1036"/>
          <ac:picMkLst>
            <pc:docMk/>
            <pc:sldMk cId="263300107" sldId="532"/>
            <ac:picMk id="8" creationId="{3B128D3E-06A0-5B50-A1C6-F525BC309A94}"/>
          </ac:picMkLst>
        </pc:picChg>
        <pc:picChg chg="mod">
          <ac:chgData name="Rachel Boxer" userId="6da37c9f42e40059" providerId="LiveId" clId="{CCBB7043-7150-4628-B297-0AE6F985636B}" dt="2025-07-28T21:04:04.675" v="3988" actId="1036"/>
          <ac:picMkLst>
            <pc:docMk/>
            <pc:sldMk cId="263300107" sldId="532"/>
            <ac:picMk id="12" creationId="{02EAFA13-958B-8588-FD3D-CC8402D32EEE}"/>
          </ac:picMkLst>
        </pc:picChg>
        <pc:picChg chg="mod">
          <ac:chgData name="Rachel Boxer" userId="6da37c9f42e40059" providerId="LiveId" clId="{CCBB7043-7150-4628-B297-0AE6F985636B}" dt="2025-07-28T21:04:04.675" v="3988" actId="1036"/>
          <ac:picMkLst>
            <pc:docMk/>
            <pc:sldMk cId="263300107" sldId="532"/>
            <ac:picMk id="15" creationId="{87B5FE8E-3F12-6BE8-FAAF-B7DBDA336DE9}"/>
          </ac:picMkLst>
        </pc:picChg>
        <pc:picChg chg="mod">
          <ac:chgData name="Rachel Boxer" userId="6da37c9f42e40059" providerId="LiveId" clId="{CCBB7043-7150-4628-B297-0AE6F985636B}" dt="2025-07-28T21:04:04.675" v="3988" actId="1036"/>
          <ac:picMkLst>
            <pc:docMk/>
            <pc:sldMk cId="263300107" sldId="532"/>
            <ac:picMk id="17" creationId="{08EC9EE5-89E1-C1D2-9E57-07DACE762F7A}"/>
          </ac:picMkLst>
        </pc:picChg>
        <pc:picChg chg="mod modCrop">
          <ac:chgData name="Rachel Boxer" userId="6da37c9f42e40059" providerId="LiveId" clId="{CCBB7043-7150-4628-B297-0AE6F985636B}" dt="2025-07-28T21:04:04.675" v="3988" actId="1036"/>
          <ac:picMkLst>
            <pc:docMk/>
            <pc:sldMk cId="263300107" sldId="532"/>
            <ac:picMk id="20" creationId="{C5594DB0-932E-1B45-1D08-FD5A0F6362B2}"/>
          </ac:picMkLst>
        </pc:picChg>
        <pc:picChg chg="mod">
          <ac:chgData name="Rachel Boxer" userId="6da37c9f42e40059" providerId="LiveId" clId="{CCBB7043-7150-4628-B297-0AE6F985636B}" dt="2025-07-28T21:04:04.675" v="3988" actId="1036"/>
          <ac:picMkLst>
            <pc:docMk/>
            <pc:sldMk cId="263300107" sldId="532"/>
            <ac:picMk id="22" creationId="{37EFE396-FF66-ECD5-D321-854B9444FE8C}"/>
          </ac:picMkLst>
        </pc:picChg>
        <pc:picChg chg="mod">
          <ac:chgData name="Rachel Boxer" userId="6da37c9f42e40059" providerId="LiveId" clId="{CCBB7043-7150-4628-B297-0AE6F985636B}" dt="2025-07-28T21:10:26.776" v="4123" actId="1036"/>
          <ac:picMkLst>
            <pc:docMk/>
            <pc:sldMk cId="263300107" sldId="532"/>
            <ac:picMk id="24" creationId="{326E73A5-CFA3-B045-E505-791A77B0874C}"/>
          </ac:picMkLst>
        </pc:picChg>
      </pc:sldChg>
      <pc:sldChg chg="modNotesTx">
        <pc:chgData name="Rachel Boxer" userId="6da37c9f42e40059" providerId="LiveId" clId="{CCBB7043-7150-4628-B297-0AE6F985636B}" dt="2025-07-30T15:44:17.892" v="4412" actId="20577"/>
        <pc:sldMkLst>
          <pc:docMk/>
          <pc:sldMk cId="2534187060" sldId="5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30/07/2025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www.signbsl.com/sign/wonder" TargetMode="External"/><Relationship Id="rId3" Type="http://schemas.openxmlformats.org/officeDocument/2006/relationships/hyperlink" Target="https://www.signdictionary.co.uk/view/creative?q=creative#title" TargetMode="External"/><Relationship Id="rId7" Type="http://schemas.openxmlformats.org/officeDocument/2006/relationships/hyperlink" Target="https://www.signbsl.com/sign/talk"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brightbsl.co.uk/signs/think" TargetMode="External"/><Relationship Id="rId5" Type="http://schemas.openxmlformats.org/officeDocument/2006/relationships/hyperlink" Target="https://www.signbsl.com/sign/gather" TargetMode="External"/><Relationship Id="rId4" Type="http://schemas.openxmlformats.org/officeDocument/2006/relationships/hyperlink" Target="https://www.signbsl.com/sign/gathering" TargetMode="External"/><Relationship Id="rId9" Type="http://schemas.openxmlformats.org/officeDocument/2006/relationships/hyperlink" Target="https://www.signbsl.com/sign/grow"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ignbsl.com/sign/together"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signbsl.com/sign/creat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Use a greeting that will be familiar to your school community. We will be learning a new greeting later today, to use next week.</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EC9C2F-B570-47DB-AE86-C8120FBF935D}" type="slidenum">
              <a:rPr lang="en-GB" altLang="en-US">
                <a:solidFill>
                  <a:srgbClr val="000000"/>
                </a:solidFill>
              </a:rPr>
              <a:pPr/>
              <a:t>1</a:t>
            </a:fld>
            <a:endParaRPr lang="en-GB"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10: </a:t>
            </a:r>
            <a:r>
              <a:rPr lang="en-GB" sz="1200" kern="1200" dirty="0">
                <a:solidFill>
                  <a:schemeClr val="tx1"/>
                </a:solidFill>
                <a:effectLst/>
                <a:latin typeface="+mn-lt"/>
                <a:ea typeface="+mn-ea"/>
                <a:cs typeface="+mn-cs"/>
              </a:rPr>
              <a:t>Then God said "Let there be plants" and all over the land, they began to grow................  And God said "That's good!" </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1768870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11: </a:t>
            </a:r>
            <a:r>
              <a:rPr lang="en-GB" sz="1200" kern="1200" dirty="0">
                <a:solidFill>
                  <a:schemeClr val="tx1"/>
                </a:solidFill>
                <a:effectLst/>
                <a:latin typeface="+mn-lt"/>
                <a:ea typeface="+mn-ea"/>
                <a:cs typeface="+mn-cs"/>
              </a:rPr>
              <a:t>After all that, God said "Let there be lights in the sky for the night and the day." The day-time light God named..... SUN, and the night-time lights he named .....  MOON &amp; STARS.  And God said </a:t>
            </a:r>
            <a:r>
              <a:rPr lang="en-GB" sz="1200" b="1" kern="1200" dirty="0">
                <a:solidFill>
                  <a:schemeClr val="tx1"/>
                </a:solidFill>
                <a:effectLst/>
                <a:latin typeface="+mn-lt"/>
                <a:ea typeface="+mn-ea"/>
                <a:cs typeface="+mn-cs"/>
              </a:rPr>
              <a:t>"That's good!" </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310822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12: </a:t>
            </a:r>
            <a:r>
              <a:rPr lang="en-GB" sz="1200" kern="1200" dirty="0">
                <a:solidFill>
                  <a:schemeClr val="tx1"/>
                </a:solidFill>
                <a:effectLst/>
                <a:latin typeface="+mn-lt"/>
                <a:ea typeface="+mn-ea"/>
                <a:cs typeface="+mn-cs"/>
              </a:rPr>
              <a:t>Then God said, "Let's have some fun ! Let there be creatures to live in the waters of the earth" and it was so. There were.......... And then God said "Let there be all sorts of creatures to fill the air" and the air was filled with the sound of beating wings, large and small. There were...........  And God said </a:t>
            </a:r>
            <a:r>
              <a:rPr lang="en-GB" sz="1200" b="1" kern="1200" dirty="0">
                <a:solidFill>
                  <a:schemeClr val="tx1"/>
                </a:solidFill>
                <a:effectLst/>
                <a:latin typeface="+mn-lt"/>
                <a:ea typeface="+mn-ea"/>
                <a:cs typeface="+mn-cs"/>
              </a:rPr>
              <a:t>"That's good!" </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3097326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13: </a:t>
            </a:r>
            <a:r>
              <a:rPr lang="en-GB" sz="1200" kern="1200" dirty="0">
                <a:solidFill>
                  <a:schemeClr val="tx1"/>
                </a:solidFill>
                <a:effectLst/>
                <a:latin typeface="+mn-lt"/>
                <a:ea typeface="+mn-ea"/>
                <a:cs typeface="+mn-cs"/>
              </a:rPr>
              <a:t>Then God said "Let there be </a:t>
            </a:r>
            <a:r>
              <a:rPr lang="en-GB" sz="1200" b="1" kern="1200" dirty="0">
                <a:solidFill>
                  <a:schemeClr val="tx1"/>
                </a:solidFill>
                <a:effectLst/>
                <a:latin typeface="+mn-lt"/>
                <a:ea typeface="+mn-ea"/>
                <a:cs typeface="+mn-cs"/>
              </a:rPr>
              <a:t>animals</a:t>
            </a:r>
            <a:r>
              <a:rPr lang="en-GB" sz="1200" kern="1200" dirty="0">
                <a:solidFill>
                  <a:schemeClr val="tx1"/>
                </a:solidFill>
                <a:effectLst/>
                <a:latin typeface="+mn-lt"/>
                <a:ea typeface="+mn-ea"/>
                <a:cs typeface="+mn-cs"/>
              </a:rPr>
              <a:t> of every shape and size to fill the earth" and there they were..............  And God said </a:t>
            </a:r>
            <a:r>
              <a:rPr lang="en-GB" sz="1200" b="1" kern="1200" dirty="0">
                <a:solidFill>
                  <a:schemeClr val="tx1"/>
                </a:solidFill>
                <a:effectLst/>
                <a:latin typeface="+mn-lt"/>
                <a:ea typeface="+mn-ea"/>
                <a:cs typeface="+mn-cs"/>
              </a:rPr>
              <a:t>"That's good!" </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3927263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14: </a:t>
            </a:r>
            <a:r>
              <a:rPr lang="en-GB" sz="1200" kern="1200" dirty="0">
                <a:solidFill>
                  <a:schemeClr val="tx1"/>
                </a:solidFill>
                <a:effectLst/>
                <a:latin typeface="+mn-lt"/>
                <a:ea typeface="+mn-ea"/>
                <a:cs typeface="+mn-cs"/>
              </a:rPr>
              <a:t>And last of all, God said "Let there be people, created to be creative, to look after all I have made." When he saw them, God said </a:t>
            </a:r>
            <a:r>
              <a:rPr lang="en-GB" sz="1200" b="1" kern="1200" dirty="0">
                <a:solidFill>
                  <a:schemeClr val="tx1"/>
                </a:solidFill>
                <a:effectLst/>
                <a:latin typeface="+mn-lt"/>
                <a:ea typeface="+mn-ea"/>
                <a:cs typeface="+mn-cs"/>
              </a:rPr>
              <a:t>"That's good!" </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1744645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15: </a:t>
            </a:r>
            <a:r>
              <a:rPr lang="en-GB" sz="1200" kern="1200" dirty="0">
                <a:solidFill>
                  <a:schemeClr val="tx1"/>
                </a:solidFill>
                <a:effectLst/>
                <a:latin typeface="+mn-lt"/>
                <a:ea typeface="+mn-ea"/>
                <a:cs typeface="+mn-cs"/>
              </a:rPr>
              <a:t>Then God said "Now let there be rest !" and there was - for a whole day !  And God said </a:t>
            </a:r>
            <a:r>
              <a:rPr lang="en-GB" sz="1200" b="1" kern="1200" dirty="0">
                <a:solidFill>
                  <a:schemeClr val="tx1"/>
                </a:solidFill>
                <a:effectLst/>
                <a:latin typeface="+mn-lt"/>
                <a:ea typeface="+mn-ea"/>
                <a:cs typeface="+mn-cs"/>
              </a:rPr>
              <a:t>"That's good!" </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15</a:t>
            </a:fld>
            <a:endParaRPr lang="en-GB"/>
          </a:p>
        </p:txBody>
      </p:sp>
    </p:spTree>
    <p:extLst>
      <p:ext uri="{BB962C8B-B14F-4D97-AF65-F5344CB8AC3E}">
        <p14:creationId xmlns:p14="http://schemas.microsoft.com/office/powerpoint/2010/main" val="3584288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 </a:t>
            </a:r>
            <a:r>
              <a:rPr lang="en-GB" b="0" dirty="0"/>
              <a:t>In her textile panels, Jacqui uses the image of a spiral to represent God, who is eternal – like a spiral that could carry on spiralling forever! You can also see it on </a:t>
            </a:r>
            <a:r>
              <a:rPr lang="en-GB" b="1" dirty="0"/>
              <a:t>every panel </a:t>
            </a:r>
            <a:r>
              <a:rPr lang="en-GB" b="0" dirty="0"/>
              <a:t>where God is a part of the story….We’ll see this a lot more during this term.</a:t>
            </a:r>
          </a:p>
          <a:p>
            <a:r>
              <a:rPr lang="en-GB" b="0" dirty="0"/>
              <a:t>Earlier, in our story from the Bible of how ‘God made’, I wonder if you can remember the final thing that ‘God made’?....</a:t>
            </a:r>
          </a:p>
          <a:p>
            <a:r>
              <a:rPr lang="en-GB" b="0" dirty="0"/>
              <a:t>It was human beings…..us! This story can be found in Genesis chapter 1, and we’re going to use some words that God spoke from verse 26, which will help us as we think some more about being creative. </a:t>
            </a:r>
            <a:r>
              <a:rPr lang="en-GB" sz="1200" kern="1200" dirty="0">
                <a:solidFill>
                  <a:schemeClr val="tx1"/>
                </a:solidFill>
                <a:effectLst/>
                <a:latin typeface="+mn-lt"/>
                <a:ea typeface="+mn-ea"/>
                <a:cs typeface="+mn-cs"/>
              </a:rPr>
              <a:t>This is what God said when he made us: </a:t>
            </a:r>
            <a:r>
              <a:rPr lang="en-GB" sz="1200" b="1" kern="1200" dirty="0">
                <a:solidFill>
                  <a:schemeClr val="tx1"/>
                </a:solidFill>
                <a:effectLst/>
                <a:latin typeface="+mn-lt"/>
                <a:ea typeface="+mn-ea"/>
                <a:cs typeface="+mn-cs"/>
              </a:rPr>
              <a:t>‘Let us make human beings in our image and likeness.’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Christians believe that God made us to be like him – as we said in the story, we are </a:t>
            </a:r>
            <a:r>
              <a:rPr lang="en-GB" sz="1200" b="1" i="1" kern="1200" dirty="0">
                <a:solidFill>
                  <a:schemeClr val="tx1"/>
                </a:solidFill>
                <a:effectLst/>
                <a:latin typeface="+mn-lt"/>
                <a:ea typeface="+mn-ea"/>
                <a:cs typeface="+mn-cs"/>
              </a:rPr>
              <a:t>…created to be creative…</a:t>
            </a:r>
            <a:endParaRPr lang="en-GB" sz="1200" kern="1200" dirty="0">
              <a:solidFill>
                <a:schemeClr val="tx1"/>
              </a:solidFill>
              <a:effectLst/>
              <a:latin typeface="+mn-lt"/>
              <a:ea typeface="+mn-ea"/>
              <a:cs typeface="+mn-cs"/>
            </a:endParaRPr>
          </a:p>
          <a:p>
            <a:endParaRPr lang="en-GB" b="0" dirty="0"/>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2132532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17: </a:t>
            </a:r>
            <a:r>
              <a:rPr lang="en-GB" b="0" dirty="0"/>
              <a:t>Jacqui herself talks about this too. She says </a:t>
            </a:r>
            <a:r>
              <a:rPr lang="en-GB" b="1" dirty="0">
                <a:solidFill>
                  <a:schemeClr val="bg1"/>
                </a:solidFill>
                <a:latin typeface="Century Gothic" panose="020B0502020202020204" pitchFamily="34" charset="0"/>
              </a:rPr>
              <a:t>’If we’re made in the image of God, then we were made to be creators.’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latin typeface="Century Gothic" panose="020B0502020202020204" pitchFamily="34" charset="0"/>
              </a:rPr>
              <a:t>I wonder what you think about this idea? </a:t>
            </a:r>
            <a:r>
              <a:rPr lang="en-GB" sz="1200" b="0" i="1" dirty="0">
                <a:solidFill>
                  <a:schemeClr val="bg1"/>
                </a:solidFill>
                <a:latin typeface="Century Gothic" panose="020B0502020202020204" pitchFamily="34" charset="0"/>
              </a:rPr>
              <a:t>[with older pupils, you might want to allow them time to talk to a partner]</a:t>
            </a:r>
            <a:endParaRPr lang="en-GB" sz="1200" b="0" i="0" dirty="0">
              <a:solidFill>
                <a:schemeClr val="bg1"/>
              </a:solidFill>
              <a:latin typeface="Century Gothic" panose="020B0502020202020204" pitchFamily="34" charset="0"/>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17</a:t>
            </a:fld>
            <a:endParaRPr lang="en-GB"/>
          </a:p>
        </p:txBody>
      </p:sp>
    </p:spTree>
    <p:extLst>
      <p:ext uri="{BB962C8B-B14F-4D97-AF65-F5344CB8AC3E}">
        <p14:creationId xmlns:p14="http://schemas.microsoft.com/office/powerpoint/2010/main" val="1266049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DD0E5-AB6A-0A2E-0EEA-1A28F8167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0F6363-8088-6E45-ADBA-54B0BE64A3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B099C-E45E-C793-E8CB-8199BAB091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Slide 18: Responding and words for worship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Today we’ve been thinking about creativity – in its many different forms. Let’s take some time now to be quiet and still, and think together. You might like to close your eyes to help you to think…..</a:t>
            </a:r>
          </a:p>
          <a:p>
            <a:pPr algn="ctr" fontAlgn="auto">
              <a:spcAft>
                <a:spcPts val="0"/>
              </a:spcAft>
              <a:buNone/>
              <a:defRPr/>
            </a:pPr>
            <a:r>
              <a:rPr lang="en-GB" sz="1200" b="1" dirty="0">
                <a:solidFill>
                  <a:prstClr val="black"/>
                </a:solidFill>
                <a:latin typeface="Century Gothic" panose="020B0502020202020204" pitchFamily="34" charset="0"/>
              </a:rPr>
              <a:t>….I wonder how you like to be creative?....or where you think your creativity comes from?....</a:t>
            </a:r>
          </a:p>
          <a:p>
            <a:pPr algn="ctr" fontAlgn="auto">
              <a:spcAft>
                <a:spcPts val="0"/>
              </a:spcAft>
              <a:buNone/>
              <a:defRPr/>
            </a:pPr>
            <a:r>
              <a:rPr lang="en-GB" sz="1200" b="1" dirty="0">
                <a:solidFill>
                  <a:prstClr val="black"/>
                </a:solidFill>
                <a:latin typeface="Century Gothic" panose="020B0502020202020204" pitchFamily="34" charset="0"/>
              </a:rPr>
              <a:t>….I wonder if being creative helps some people to feel closer to God?....</a:t>
            </a:r>
          </a:p>
          <a:p>
            <a:pPr algn="ctr" fontAlgn="auto">
              <a:spcAft>
                <a:spcPts val="0"/>
              </a:spcAft>
              <a:buNone/>
              <a:defRPr/>
            </a:pPr>
            <a:r>
              <a:rPr lang="en-GB" sz="1200" b="1" dirty="0">
                <a:solidFill>
                  <a:prstClr val="black"/>
                </a:solidFill>
                <a:latin typeface="Century Gothic" panose="020B0502020202020204" pitchFamily="34" charset="0"/>
              </a:rPr>
              <a:t>….I wonder how our creativity might help to inspire others?....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Opportunity for reflection / prayer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pray now. If this is something that you feel comfortable doing, then find a way to make the words your own. If you don’t want to pray, then use the quiet to be still with your own thoughts.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a:extLst>
              <a:ext uri="{FF2B5EF4-FFF2-40B4-BE49-F238E27FC236}">
                <a16:creationId xmlns:a16="http://schemas.microsoft.com/office/drawing/2014/main" id="{FC7D31DF-26E5-8713-82CE-774178471B62}"/>
              </a:ext>
            </a:extLst>
          </p:cNvPr>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58274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19: Prayer</a:t>
            </a:r>
          </a:p>
          <a:p>
            <a:r>
              <a:rPr lang="en-US" sz="1200" b="1" kern="1200" dirty="0">
                <a:solidFill>
                  <a:schemeClr val="tx1"/>
                </a:solidFill>
                <a:effectLst/>
                <a:latin typeface="+mn-lt"/>
                <a:ea typeface="+mn-ea"/>
                <a:cs typeface="+mn-cs"/>
              </a:rPr>
              <a:t>Creator God</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Thank you for the beautiful world that you created for us to be a part of. Thank you that you made us each to be creative, in the way that we can make and imagine in so many different ways. Help us to use our creativity to be a blessing to others, we pray.</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19</a:t>
            </a:fld>
            <a:endParaRPr lang="en-GB"/>
          </a:p>
        </p:txBody>
      </p:sp>
    </p:spTree>
    <p:extLst>
      <p:ext uri="{BB962C8B-B14F-4D97-AF65-F5344CB8AC3E}">
        <p14:creationId xmlns:p14="http://schemas.microsoft.com/office/powerpoint/2010/main" val="393968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kern="1200" dirty="0">
                <a:solidFill>
                  <a:schemeClr val="tx1"/>
                </a:solidFill>
                <a:effectLst/>
                <a:latin typeface="+mn-lt"/>
                <a:ea typeface="+mn-ea"/>
                <a:cs typeface="+mn-cs"/>
              </a:rPr>
              <a:t>Slide 2: Creativity</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kern="1200" dirty="0">
                <a:solidFill>
                  <a:schemeClr val="tx1"/>
                </a:solidFill>
                <a:effectLst/>
                <a:latin typeface="+mn-lt"/>
                <a:ea typeface="+mn-ea"/>
                <a:cs typeface="+mn-cs"/>
              </a:rPr>
              <a:t>This term, we are beginning a very special series based on the work of artist Jacqui Parkinson – and a very special exhibition that is coming to Guildford Cathedral in just a few weeks. This is her with one of her creations – a very big picture made out of fabric and stitches. I wonder which story you think she’s made here?!</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kern="1200" dirty="0">
                <a:solidFill>
                  <a:schemeClr val="tx1"/>
                </a:solidFill>
                <a:effectLst/>
                <a:latin typeface="+mn-lt"/>
                <a:ea typeface="+mn-ea"/>
                <a:cs typeface="+mn-cs"/>
              </a:rPr>
              <a:t>We’ll come back to her work later during our time together, but first, let’s think about what we mean by this word ‘Creativity’.</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21: Teach this new greeting, ready for next week.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term, we will be using some of artist Jacqui’s work to help us to think during our times together – maybe her work might inspire us to be even more creative! And so, we are going to reflect this in our new greeting, which we will use every week. </a:t>
            </a:r>
            <a:r>
              <a:rPr lang="en-GB" sz="1200" i="1" kern="1200" dirty="0">
                <a:solidFill>
                  <a:schemeClr val="tx1"/>
                </a:solidFill>
                <a:effectLst/>
                <a:latin typeface="+mn-lt"/>
                <a:ea typeface="+mn-ea"/>
                <a:cs typeface="+mn-cs"/>
              </a:rPr>
              <a:t>[teach BSL signs as well, if using]</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We are a creative community. As we gather together today….</a:t>
            </a:r>
          </a:p>
          <a:p>
            <a:r>
              <a:rPr lang="en-GB" sz="1200" b="1" kern="1200" dirty="0">
                <a:solidFill>
                  <a:schemeClr val="tx1"/>
                </a:solidFill>
                <a:effectLst/>
                <a:latin typeface="+mn-lt"/>
                <a:ea typeface="+mn-ea"/>
                <a:cs typeface="+mn-cs"/>
              </a:rPr>
              <a:t>ALL: May our thinking, talking and wondering help us to grow.</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Creative: </a:t>
            </a:r>
            <a:r>
              <a:rPr lang="en-GB" sz="1200" i="1" u="sng" kern="1200" dirty="0">
                <a:solidFill>
                  <a:schemeClr val="tx1"/>
                </a:solidFill>
                <a:effectLst/>
                <a:latin typeface="+mn-lt"/>
                <a:ea typeface="+mn-ea"/>
                <a:cs typeface="+mn-cs"/>
                <a:hlinkClick r:id="rId3"/>
              </a:rPr>
              <a:t>https://www.signdictionary.co.uk/view/creative?q=creative#title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Community: (we use the word ‘gathering’ as it’s a simpler sign!) </a:t>
            </a:r>
            <a:r>
              <a:rPr lang="en-GB" sz="1200" i="1" u="sng" kern="1200" dirty="0">
                <a:solidFill>
                  <a:schemeClr val="tx1"/>
                </a:solidFill>
                <a:effectLst/>
                <a:latin typeface="+mn-lt"/>
                <a:ea typeface="+mn-ea"/>
                <a:cs typeface="+mn-cs"/>
                <a:hlinkClick r:id="rId4"/>
              </a:rPr>
              <a:t>https://www.signbsl.com/sign/gathering</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together: </a:t>
            </a:r>
            <a:r>
              <a:rPr lang="en-GB" sz="1200" i="1" u="sng" kern="1200" dirty="0">
                <a:solidFill>
                  <a:schemeClr val="tx1"/>
                </a:solidFill>
                <a:effectLst/>
                <a:latin typeface="+mn-lt"/>
                <a:ea typeface="+mn-ea"/>
                <a:cs typeface="+mn-cs"/>
                <a:hlinkClick r:id="rId5"/>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endParaRPr lang="en-GB" sz="1200" b="1" i="1" kern="1200" dirty="0">
              <a:solidFill>
                <a:schemeClr val="tx1"/>
              </a:solidFill>
              <a:effectLst/>
              <a:latin typeface="+mn-lt"/>
              <a:ea typeface="+mn-ea"/>
              <a:cs typeface="+mn-cs"/>
            </a:endParaRPr>
          </a:p>
          <a:p>
            <a:r>
              <a:rPr lang="en-GB" sz="1200" b="1" i="1" kern="1200">
                <a:solidFill>
                  <a:schemeClr val="tx1"/>
                </a:solidFill>
                <a:effectLst/>
                <a:latin typeface="+mn-lt"/>
                <a:ea typeface="+mn-ea"/>
                <a:cs typeface="+mn-cs"/>
              </a:rPr>
              <a:t>Response</a:t>
            </a:r>
            <a:r>
              <a:rPr lang="en-GB" sz="1200" b="1"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Think: </a:t>
            </a:r>
            <a:r>
              <a:rPr lang="en-GB" sz="1200" i="1" u="sng" kern="1200" dirty="0">
                <a:solidFill>
                  <a:schemeClr val="tx1"/>
                </a:solidFill>
                <a:effectLst/>
                <a:latin typeface="+mn-lt"/>
                <a:ea typeface="+mn-ea"/>
                <a:cs typeface="+mn-cs"/>
                <a:hlinkClick r:id="rId6"/>
              </a:rPr>
              <a:t>https://www.brightbsl.co.uk/signs/think</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Talk: </a:t>
            </a:r>
            <a:r>
              <a:rPr lang="en-GB" sz="1200" i="1" u="sng" kern="1200" dirty="0">
                <a:solidFill>
                  <a:schemeClr val="tx1"/>
                </a:solidFill>
                <a:effectLst/>
                <a:latin typeface="+mn-lt"/>
                <a:ea typeface="+mn-ea"/>
                <a:cs typeface="+mn-cs"/>
                <a:hlinkClick r:id="rId7"/>
              </a:rPr>
              <a:t>https://www.signbsl.com/sign/talk</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Wonder: </a:t>
            </a:r>
            <a:r>
              <a:rPr lang="en-GB" sz="1200" i="1" u="sng" kern="1200" dirty="0">
                <a:solidFill>
                  <a:schemeClr val="tx1"/>
                </a:solidFill>
                <a:effectLst/>
                <a:latin typeface="+mn-lt"/>
                <a:ea typeface="+mn-ea"/>
                <a:cs typeface="+mn-cs"/>
                <a:hlinkClick r:id="rId8"/>
              </a:rPr>
              <a:t>https://www.signbsl.com/sign/wonder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Grow: </a:t>
            </a:r>
            <a:r>
              <a:rPr lang="en-GB" sz="1200" i="1" u="sng" kern="1200" dirty="0">
                <a:solidFill>
                  <a:schemeClr val="tx1"/>
                </a:solidFill>
                <a:effectLst/>
                <a:latin typeface="+mn-lt"/>
                <a:ea typeface="+mn-ea"/>
                <a:cs typeface="+mn-cs"/>
                <a:hlinkClick r:id="rId9"/>
              </a:rPr>
              <a:t>https://www.signbsl.com/sign/grow</a:t>
            </a:r>
            <a:r>
              <a:rPr lang="en-GB" sz="1200" i="1" kern="1200" dirty="0">
                <a:solidFill>
                  <a:schemeClr val="tx1"/>
                </a:solidFill>
                <a:effectLst/>
                <a:latin typeface="+mn-lt"/>
                <a:ea typeface="+mn-ea"/>
                <a:cs typeface="+mn-cs"/>
              </a:rPr>
              <a:t> (2nd video)</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21</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22</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Together, we create a creative community!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BSL Together: </a:t>
            </a:r>
            <a:r>
              <a:rPr lang="en-GB" sz="1200" i="1" u="sng" kern="1200" dirty="0">
                <a:solidFill>
                  <a:schemeClr val="tx1"/>
                </a:solidFill>
                <a:effectLst/>
                <a:latin typeface="+mn-lt"/>
                <a:ea typeface="+mn-ea"/>
                <a:cs typeface="+mn-cs"/>
                <a:hlinkClick r:id="rId3"/>
              </a:rPr>
              <a:t>https://www.signbsl.com/sign/together</a:t>
            </a:r>
            <a:r>
              <a:rPr lang="en-GB" sz="1200" i="1" kern="1200" dirty="0">
                <a:solidFill>
                  <a:schemeClr val="tx1"/>
                </a:solidFill>
                <a:effectLst/>
                <a:latin typeface="+mn-lt"/>
                <a:ea typeface="+mn-ea"/>
                <a:cs typeface="+mn-cs"/>
              </a:rPr>
              <a:t> (1st video); Create: </a:t>
            </a:r>
            <a:r>
              <a:rPr lang="en-GB" sz="1200" i="1" u="sng" kern="1200" dirty="0">
                <a:solidFill>
                  <a:schemeClr val="tx1"/>
                </a:solidFill>
                <a:effectLst/>
                <a:latin typeface="+mn-lt"/>
                <a:ea typeface="+mn-ea"/>
                <a:cs typeface="+mn-cs"/>
                <a:hlinkClick r:id="rId4"/>
              </a:rPr>
              <a:t>https://www.signbsl.com/sign/create</a:t>
            </a:r>
            <a:r>
              <a:rPr lang="en-GB" sz="1200" i="1" kern="1200" dirty="0">
                <a:solidFill>
                  <a:schemeClr val="tx1"/>
                </a:solidFill>
                <a:effectLst/>
                <a:latin typeface="+mn-lt"/>
                <a:ea typeface="+mn-ea"/>
                <a:cs typeface="+mn-cs"/>
              </a:rPr>
              <a:t> (2nd video) You already have signs for ‘creative’ and </a:t>
            </a:r>
            <a:r>
              <a:rPr lang="en-GB" sz="1200" i="1" kern="1200">
                <a:solidFill>
                  <a:schemeClr val="tx1"/>
                </a:solidFill>
                <a:effectLst/>
                <a:latin typeface="+mn-lt"/>
                <a:ea typeface="+mn-ea"/>
                <a:cs typeface="+mn-cs"/>
              </a:rPr>
              <a:t>‘community’</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23: Reflective areas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Think:</a:t>
            </a:r>
            <a:r>
              <a:rPr lang="en-GB" sz="1200" kern="1200" dirty="0">
                <a:solidFill>
                  <a:schemeClr val="tx1"/>
                </a:solidFill>
                <a:effectLst/>
                <a:latin typeface="+mn-lt"/>
                <a:ea typeface="+mn-ea"/>
                <a:cs typeface="+mn-cs"/>
              </a:rPr>
              <a:t> What does it mean for you to be ‘creative’? What do you like to ‘create’?</a:t>
            </a:r>
          </a:p>
          <a:p>
            <a:r>
              <a:rPr lang="en-GB" sz="1200" b="1" kern="1200" dirty="0">
                <a:solidFill>
                  <a:schemeClr val="tx1"/>
                </a:solidFill>
                <a:effectLst/>
                <a:latin typeface="+mn-lt"/>
                <a:ea typeface="+mn-ea"/>
                <a:cs typeface="+mn-cs"/>
              </a:rPr>
              <a:t>Talk:</a:t>
            </a:r>
            <a:r>
              <a:rPr lang="en-GB" sz="1200" kern="1200" dirty="0">
                <a:solidFill>
                  <a:schemeClr val="tx1"/>
                </a:solidFill>
                <a:effectLst/>
                <a:latin typeface="+mn-lt"/>
                <a:ea typeface="+mn-ea"/>
                <a:cs typeface="+mn-cs"/>
              </a:rPr>
              <a:t> Talk together with others about your ideas – do you all have the same?</a:t>
            </a:r>
          </a:p>
          <a:p>
            <a:r>
              <a:rPr lang="en-GB" sz="1200" kern="1200" dirty="0">
                <a:solidFill>
                  <a:schemeClr val="tx1"/>
                </a:solidFill>
                <a:effectLst/>
                <a:latin typeface="+mn-lt"/>
                <a:ea typeface="+mn-ea"/>
                <a:cs typeface="+mn-cs"/>
              </a:rPr>
              <a:t>Why do you think this is?!</a:t>
            </a:r>
          </a:p>
          <a:p>
            <a:r>
              <a:rPr lang="en-GB" sz="1200" b="1" kern="1200" dirty="0">
                <a:solidFill>
                  <a:schemeClr val="tx1"/>
                </a:solidFill>
                <a:effectLst/>
                <a:latin typeface="+mn-lt"/>
                <a:ea typeface="+mn-ea"/>
                <a:cs typeface="+mn-cs"/>
              </a:rPr>
              <a:t>Do:</a:t>
            </a:r>
            <a:r>
              <a:rPr lang="en-GB" sz="1200" kern="1200" dirty="0">
                <a:solidFill>
                  <a:schemeClr val="tx1"/>
                </a:solidFill>
                <a:effectLst/>
                <a:latin typeface="+mn-lt"/>
                <a:ea typeface="+mn-ea"/>
                <a:cs typeface="+mn-cs"/>
              </a:rPr>
              <a:t> Take a spiral template. You could…</a:t>
            </a:r>
          </a:p>
          <a:p>
            <a:r>
              <a:rPr lang="en-GB" sz="1200" kern="1200" dirty="0">
                <a:solidFill>
                  <a:schemeClr val="tx1"/>
                </a:solidFill>
                <a:effectLst/>
                <a:latin typeface="+mn-lt"/>
                <a:ea typeface="+mn-ea"/>
                <a:cs typeface="+mn-cs"/>
              </a:rPr>
              <a:t>•	create your own pattern or picture</a:t>
            </a:r>
          </a:p>
          <a:p>
            <a:r>
              <a:rPr lang="en-GB" sz="1200" kern="1200" dirty="0">
                <a:solidFill>
                  <a:schemeClr val="tx1"/>
                </a:solidFill>
                <a:effectLst/>
                <a:latin typeface="+mn-lt"/>
                <a:ea typeface="+mn-ea"/>
                <a:cs typeface="+mn-cs"/>
              </a:rPr>
              <a:t>•	write inside the spiral ways in which you are creative</a:t>
            </a:r>
          </a:p>
          <a:p>
            <a:r>
              <a:rPr lang="en-GB" sz="1200" kern="1200" dirty="0">
                <a:solidFill>
                  <a:schemeClr val="tx1"/>
                </a:solidFill>
                <a:effectLst/>
                <a:latin typeface="+mn-lt"/>
                <a:ea typeface="+mn-ea"/>
                <a:cs typeface="+mn-cs"/>
              </a:rPr>
              <a:t>•	add some musical notes to create a tune</a:t>
            </a:r>
          </a:p>
          <a:p>
            <a:r>
              <a:rPr lang="en-GB" sz="1200" kern="1200" dirty="0">
                <a:solidFill>
                  <a:schemeClr val="tx1"/>
                </a:solidFill>
                <a:effectLst/>
                <a:latin typeface="+mn-lt"/>
                <a:ea typeface="+mn-ea"/>
                <a:cs typeface="+mn-cs"/>
              </a:rPr>
              <a:t>•	display your ‘creations’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23</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3: Creativity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Creativity is basically the ability to create something – to make something.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There are many different ways in which our creativity can be expressed. You can see some examples here… </a:t>
            </a:r>
            <a:r>
              <a:rPr lang="en-GB" sz="1200" b="0" i="1" kern="1200" dirty="0">
                <a:solidFill>
                  <a:schemeClr val="tx1"/>
                </a:solidFill>
                <a:effectLst/>
                <a:latin typeface="+mn-lt"/>
                <a:ea typeface="+mn-ea"/>
                <a:cs typeface="+mn-cs"/>
              </a:rPr>
              <a:t>[briefly go through them]</a:t>
            </a:r>
            <a:r>
              <a:rPr lang="en-GB"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When we make something out of paint, or Lego, or technology, or our imagination, for example, we are using our creativity. You might want to talk to each other in your classes this week about this big word!</a:t>
            </a:r>
            <a:endParaRPr lang="en-GB" b="0" i="0"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301887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b="0" dirty="0"/>
              <a:t>This is one of artist Jacqui Parkinson’s creations, featuring a story from the very beginning of the Bible, the holy book for Christians, which tells them how the world might have begun. It’s a story that Christian, Jewish and Muslim people share…. There are also LOTS of other, different ideas about this, but we’ll have to save those for a day when we have a bit more time!!</a:t>
            </a:r>
          </a:p>
          <a:p>
            <a:r>
              <a:rPr lang="en-GB" b="0" dirty="0"/>
              <a:t>This story is one that has inspired Jacqui, so during our retelling of it, we will see her work from time to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are some places where you can join in with your own ideas as part of this retelling, so be ready. There will be some pictures on the screen to help you. When I leave a space, that means I need some ideas from you, so listen hard and you’ll soon get the idea </a:t>
            </a:r>
            <a:r>
              <a:rPr lang="en-GB" sz="1200" i="1" kern="1200" dirty="0">
                <a:solidFill>
                  <a:schemeClr val="tx1"/>
                </a:solidFill>
                <a:effectLst/>
                <a:latin typeface="+mn-lt"/>
                <a:ea typeface="+mn-ea"/>
                <a:cs typeface="+mn-cs"/>
              </a:rPr>
              <a:t>[you may need to help them initially] </a:t>
            </a:r>
          </a:p>
          <a:p>
            <a:endParaRPr lang="en-GB" b="0" dirty="0"/>
          </a:p>
          <a:p>
            <a:endParaRPr lang="en-GB" b="1" dirty="0"/>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27995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5: </a:t>
            </a:r>
            <a:r>
              <a:rPr lang="en-GB" sz="1200" kern="1200" dirty="0">
                <a:solidFill>
                  <a:schemeClr val="tx1"/>
                </a:solidFill>
                <a:effectLst/>
                <a:latin typeface="+mn-lt"/>
                <a:ea typeface="+mn-ea"/>
                <a:cs typeface="+mn-cs"/>
              </a:rPr>
              <a:t>In the beginning, before the dawn of time, God was there. God said "I'll make a world" and he began. </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397750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6: </a:t>
            </a:r>
            <a:r>
              <a:rPr lang="en-GB" sz="1200" kern="1200" dirty="0">
                <a:solidFill>
                  <a:schemeClr val="tx1"/>
                </a:solidFill>
                <a:effectLst/>
                <a:latin typeface="+mn-lt"/>
                <a:ea typeface="+mn-ea"/>
                <a:cs typeface="+mn-cs"/>
              </a:rPr>
              <a:t>God said "Let there be light" and there it was, a brilliant light that shone brightly in the heavens. The times when the light shone he named ..... DAY, and when it was dark, he called it ....... NIGHT. And God said </a:t>
            </a:r>
            <a:r>
              <a:rPr lang="en-GB" sz="1200" b="1" kern="1200" dirty="0">
                <a:solidFill>
                  <a:schemeClr val="tx1"/>
                </a:solidFill>
                <a:effectLst/>
                <a:latin typeface="+mn-lt"/>
                <a:ea typeface="+mn-ea"/>
                <a:cs typeface="+mn-cs"/>
              </a:rPr>
              <a:t>"That's good!" </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348928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7: </a:t>
            </a:r>
            <a:r>
              <a:rPr lang="en-GB" sz="1200" kern="1200" dirty="0">
                <a:solidFill>
                  <a:schemeClr val="tx1"/>
                </a:solidFill>
                <a:effectLst/>
                <a:latin typeface="+mn-lt"/>
                <a:ea typeface="+mn-ea"/>
                <a:cs typeface="+mn-cs"/>
              </a:rPr>
              <a:t>Then God said "Let there be sky" and there it was - a beautiful blue expanse of sky that stretched as far as the eye could see. And God said </a:t>
            </a:r>
            <a:r>
              <a:rPr lang="en-GB" sz="1200" b="1" kern="1200" dirty="0">
                <a:solidFill>
                  <a:schemeClr val="tx1"/>
                </a:solidFill>
                <a:effectLst/>
                <a:latin typeface="+mn-lt"/>
                <a:ea typeface="+mn-ea"/>
                <a:cs typeface="+mn-cs"/>
              </a:rPr>
              <a:t>"That's good!"  </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352552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8: </a:t>
            </a:r>
            <a:r>
              <a:rPr lang="en-GB" sz="1200" kern="1200" dirty="0">
                <a:solidFill>
                  <a:schemeClr val="tx1"/>
                </a:solidFill>
                <a:effectLst/>
                <a:latin typeface="+mn-lt"/>
                <a:ea typeface="+mn-ea"/>
                <a:cs typeface="+mn-cs"/>
              </a:rPr>
              <a:t>Next God said "Let there be water", and water appeared - water of all different shapes and sizes ...............</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270997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9: </a:t>
            </a:r>
            <a:r>
              <a:rPr lang="en-GB" sz="1200" kern="1200" dirty="0">
                <a:solidFill>
                  <a:schemeClr val="tx1"/>
                </a:solidFill>
                <a:effectLst/>
                <a:latin typeface="+mn-lt"/>
                <a:ea typeface="+mn-ea"/>
                <a:cs typeface="+mn-cs"/>
              </a:rPr>
              <a:t>The places where there was no water, God named ...... LAND – </a:t>
            </a:r>
            <a:r>
              <a:rPr lang="en-GB" sz="1200" b="1" kern="1200" dirty="0">
                <a:solidFill>
                  <a:schemeClr val="tx1"/>
                </a:solidFill>
                <a:effectLst/>
                <a:latin typeface="+mn-lt"/>
                <a:ea typeface="+mn-ea"/>
                <a:cs typeface="+mn-cs"/>
              </a:rPr>
              <a:t>land</a:t>
            </a:r>
            <a:r>
              <a:rPr lang="en-GB" sz="1200" kern="1200" dirty="0">
                <a:solidFill>
                  <a:schemeClr val="tx1"/>
                </a:solidFill>
                <a:effectLst/>
                <a:latin typeface="+mn-lt"/>
                <a:ea typeface="+mn-ea"/>
                <a:cs typeface="+mn-cs"/>
              </a:rPr>
              <a:t> of all different heights and types………….… And God said </a:t>
            </a:r>
            <a:r>
              <a:rPr lang="en-GB" sz="1200" b="1" kern="1200" dirty="0">
                <a:solidFill>
                  <a:schemeClr val="tx1"/>
                </a:solidFill>
                <a:effectLst/>
                <a:latin typeface="+mn-lt"/>
                <a:ea typeface="+mn-ea"/>
                <a:cs typeface="+mn-cs"/>
              </a:rPr>
              <a:t>"That's good!"  </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3344756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18" Type="http://schemas.openxmlformats.org/officeDocument/2006/relationships/image" Target="../media/image66.sv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image" Target="../media/image65.png"/><Relationship Id="rId2" Type="http://schemas.openxmlformats.org/officeDocument/2006/relationships/notesSlide" Target="../notesSlides/notesSlide23.xml"/><Relationship Id="rId16" Type="http://schemas.openxmlformats.org/officeDocument/2006/relationships/image" Target="../media/image64.svg"/><Relationship Id="rId20" Type="http://schemas.openxmlformats.org/officeDocument/2006/relationships/image" Target="../media/image68.sv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svg"/><Relationship Id="rId19" Type="http://schemas.openxmlformats.org/officeDocument/2006/relationships/image" Target="../media/image67.pn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sign&#10;&#10;Description automatically generated">
            <a:extLst>
              <a:ext uri="{FF2B5EF4-FFF2-40B4-BE49-F238E27FC236}">
                <a16:creationId xmlns:a16="http://schemas.microsoft.com/office/drawing/2014/main" id="{C08CA335-F7B6-EFEE-21CF-A178728529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1"/>
            <a:ext cx="9144000" cy="6093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flower&#10;&#10;AI-generated content may be incorrect.">
            <a:extLst>
              <a:ext uri="{FF2B5EF4-FFF2-40B4-BE49-F238E27FC236}">
                <a16:creationId xmlns:a16="http://schemas.microsoft.com/office/drawing/2014/main" id="{87885F23-3740-7EB8-6C83-BD6F7C7D62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88640"/>
            <a:ext cx="4572000" cy="3429000"/>
          </a:xfrm>
          <a:prstGeom prst="rect">
            <a:avLst/>
          </a:prstGeom>
          <a:ln>
            <a:solidFill>
              <a:schemeClr val="bg1"/>
            </a:solidFill>
          </a:ln>
        </p:spPr>
      </p:pic>
      <p:pic>
        <p:nvPicPr>
          <p:cNvPr id="7" name="Picture 6" descr="A field of grass with trees in the background&#10;&#10;AI-generated content may be incorrect.">
            <a:extLst>
              <a:ext uri="{FF2B5EF4-FFF2-40B4-BE49-F238E27FC236}">
                <a16:creationId xmlns:a16="http://schemas.microsoft.com/office/drawing/2014/main" id="{5658B66B-00C1-E0FD-FAE8-90CFD86DB7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6424" y="3148505"/>
            <a:ext cx="5076056" cy="3382716"/>
          </a:xfrm>
          <a:prstGeom prst="rect">
            <a:avLst/>
          </a:prstGeom>
          <a:ln>
            <a:solidFill>
              <a:schemeClr val="bg1"/>
            </a:solidFill>
          </a:ln>
        </p:spPr>
      </p:pic>
      <p:pic>
        <p:nvPicPr>
          <p:cNvPr id="9" name="Picture 8" descr="A close-up of a cactus&#10;&#10;AI-generated content may be incorrect.">
            <a:extLst>
              <a:ext uri="{FF2B5EF4-FFF2-40B4-BE49-F238E27FC236}">
                <a16:creationId xmlns:a16="http://schemas.microsoft.com/office/drawing/2014/main" id="{0387BAA0-0ABB-619B-9D96-6E27311D2B6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076056" y="188640"/>
            <a:ext cx="2301720" cy="2683314"/>
          </a:xfrm>
          <a:prstGeom prst="rect">
            <a:avLst/>
          </a:prstGeom>
          <a:ln>
            <a:solidFill>
              <a:schemeClr val="bg1"/>
            </a:solidFill>
          </a:ln>
        </p:spPr>
      </p:pic>
      <p:pic>
        <p:nvPicPr>
          <p:cNvPr id="11" name="Picture 10" descr="A close up of a fern&#10;&#10;AI-generated content may be incorrect.">
            <a:extLst>
              <a:ext uri="{FF2B5EF4-FFF2-40B4-BE49-F238E27FC236}">
                <a16:creationId xmlns:a16="http://schemas.microsoft.com/office/drawing/2014/main" id="{6A60A29A-9BE9-4C30-F28B-93F7ED86A9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520" y="3861048"/>
            <a:ext cx="3383403" cy="2254721"/>
          </a:xfrm>
          <a:prstGeom prst="rect">
            <a:avLst/>
          </a:prstGeom>
          <a:ln>
            <a:solidFill>
              <a:schemeClr val="bg1"/>
            </a:solidFill>
          </a:ln>
        </p:spPr>
      </p:pic>
      <p:sp>
        <p:nvSpPr>
          <p:cNvPr id="2" name="Speech Bubble: Rectangle with Corners Rounded 1">
            <a:extLst>
              <a:ext uri="{FF2B5EF4-FFF2-40B4-BE49-F238E27FC236}">
                <a16:creationId xmlns:a16="http://schemas.microsoft.com/office/drawing/2014/main" id="{E51111FB-9246-B660-B1A2-1CD134AEF8BF}"/>
              </a:ext>
            </a:extLst>
          </p:cNvPr>
          <p:cNvSpPr/>
          <p:nvPr/>
        </p:nvSpPr>
        <p:spPr>
          <a:xfrm>
            <a:off x="4355976" y="836712"/>
            <a:ext cx="4482819" cy="1140272"/>
          </a:xfrm>
          <a:prstGeom prst="wedgeRoundRectCallout">
            <a:avLst>
              <a:gd name="adj1" fmla="val 45800"/>
              <a:gd name="adj2" fmla="val 7511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That’s good!!</a:t>
            </a:r>
          </a:p>
        </p:txBody>
      </p:sp>
    </p:spTree>
    <p:extLst>
      <p:ext uri="{BB962C8B-B14F-4D97-AF65-F5344CB8AC3E}">
        <p14:creationId xmlns:p14="http://schemas.microsoft.com/office/powerpoint/2010/main" val="72043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art piece with planets and stars&#10;&#10;AI-generated content may be incorrect.">
            <a:extLst>
              <a:ext uri="{FF2B5EF4-FFF2-40B4-BE49-F238E27FC236}">
                <a16:creationId xmlns:a16="http://schemas.microsoft.com/office/drawing/2014/main" id="{9A05D868-2547-8B4A-6441-B17ABE0776C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87724" y="-23722"/>
            <a:ext cx="4968552" cy="6905445"/>
          </a:xfrm>
          <a:prstGeom prst="rect">
            <a:avLst/>
          </a:prstGeom>
        </p:spPr>
      </p:pic>
      <p:sp>
        <p:nvSpPr>
          <p:cNvPr id="2" name="Speech Bubble: Rectangle with Corners Rounded 1">
            <a:extLst>
              <a:ext uri="{FF2B5EF4-FFF2-40B4-BE49-F238E27FC236}">
                <a16:creationId xmlns:a16="http://schemas.microsoft.com/office/drawing/2014/main" id="{6293CA8C-A5F3-D572-B53B-8FAA49A4E013}"/>
              </a:ext>
            </a:extLst>
          </p:cNvPr>
          <p:cNvSpPr/>
          <p:nvPr/>
        </p:nvSpPr>
        <p:spPr>
          <a:xfrm>
            <a:off x="4355976" y="836712"/>
            <a:ext cx="4482819" cy="1140272"/>
          </a:xfrm>
          <a:prstGeom prst="wedgeRoundRectCallout">
            <a:avLst>
              <a:gd name="adj1" fmla="val 45800"/>
              <a:gd name="adj2" fmla="val 7511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That’s good!!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ainbow and birds on a colorful wall&#10;&#10;AI-generated content may be incorrect.">
            <a:extLst>
              <a:ext uri="{FF2B5EF4-FFF2-40B4-BE49-F238E27FC236}">
                <a16:creationId xmlns:a16="http://schemas.microsoft.com/office/drawing/2014/main" id="{5587551A-3C16-80E4-FB41-4BA82ECCA4D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15716" y="-1"/>
            <a:ext cx="5112568" cy="6816757"/>
          </a:xfrm>
          <a:prstGeom prst="rect">
            <a:avLst/>
          </a:prstGeom>
        </p:spPr>
      </p:pic>
      <p:sp>
        <p:nvSpPr>
          <p:cNvPr id="2" name="Speech Bubble: Rectangle with Corners Rounded 1">
            <a:extLst>
              <a:ext uri="{FF2B5EF4-FFF2-40B4-BE49-F238E27FC236}">
                <a16:creationId xmlns:a16="http://schemas.microsoft.com/office/drawing/2014/main" id="{3CDD6489-4D6C-BA89-221C-4FB31F54474D}"/>
              </a:ext>
            </a:extLst>
          </p:cNvPr>
          <p:cNvSpPr/>
          <p:nvPr/>
        </p:nvSpPr>
        <p:spPr>
          <a:xfrm>
            <a:off x="4355976" y="836712"/>
            <a:ext cx="4482819" cy="1140272"/>
          </a:xfrm>
          <a:prstGeom prst="wedgeRoundRectCallout">
            <a:avLst>
              <a:gd name="adj1" fmla="val 45800"/>
              <a:gd name="adj2" fmla="val 7511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That’s good!!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farm1.static.flickr.com/193/494118044_a0439df4c9.jpg">
            <a:extLst>
              <a:ext uri="{FF2B5EF4-FFF2-40B4-BE49-F238E27FC236}">
                <a16:creationId xmlns:a16="http://schemas.microsoft.com/office/drawing/2014/main" id="{825A4021-35E9-5850-A804-DA2CE61609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8507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small rodent on a leaf with white flowers&#10;&#10;AI-generated content may be incorrect.">
            <a:extLst>
              <a:ext uri="{FF2B5EF4-FFF2-40B4-BE49-F238E27FC236}">
                <a16:creationId xmlns:a16="http://schemas.microsoft.com/office/drawing/2014/main" id="{06F59F3D-7A4D-205C-BB1C-30192137096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839744" y="5225819"/>
            <a:ext cx="2304256" cy="1632181"/>
          </a:xfrm>
          <a:prstGeom prst="rect">
            <a:avLst/>
          </a:prstGeom>
        </p:spPr>
      </p:pic>
      <p:sp>
        <p:nvSpPr>
          <p:cNvPr id="2" name="Speech Bubble: Rectangle with Corners Rounded 1">
            <a:extLst>
              <a:ext uri="{FF2B5EF4-FFF2-40B4-BE49-F238E27FC236}">
                <a16:creationId xmlns:a16="http://schemas.microsoft.com/office/drawing/2014/main" id="{6519A640-43C5-621E-C122-BD43A3193014}"/>
              </a:ext>
            </a:extLst>
          </p:cNvPr>
          <p:cNvSpPr/>
          <p:nvPr/>
        </p:nvSpPr>
        <p:spPr>
          <a:xfrm>
            <a:off x="4355976" y="836712"/>
            <a:ext cx="4482819" cy="1140272"/>
          </a:xfrm>
          <a:prstGeom prst="wedgeRoundRectCallout">
            <a:avLst>
              <a:gd name="adj1" fmla="val 45800"/>
              <a:gd name="adj2" fmla="val 7511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That’s good!!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cache4.asset-cache.net/xc/98113609.jpg?v=1&amp;c=IWSAsset&amp;k=2&amp;d=6C4008C0FD9EB5A50264006C481849D0EA88C61BF2C177D258D4D7C2E87F2A43">
            <a:extLst>
              <a:ext uri="{FF2B5EF4-FFF2-40B4-BE49-F238E27FC236}">
                <a16:creationId xmlns:a16="http://schemas.microsoft.com/office/drawing/2014/main" id="{4F9F2889-84EB-E7F6-3E5B-2BFA27188A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836613"/>
            <a:ext cx="8464550" cy="4968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C3068D3C-F86C-4A3E-D2C8-6A2C2639F5A2}"/>
              </a:ext>
            </a:extLst>
          </p:cNvPr>
          <p:cNvSpPr/>
          <p:nvPr/>
        </p:nvSpPr>
        <p:spPr>
          <a:xfrm>
            <a:off x="4556125" y="266477"/>
            <a:ext cx="4482819" cy="1140272"/>
          </a:xfrm>
          <a:prstGeom prst="wedgeRoundRectCallout">
            <a:avLst>
              <a:gd name="adj1" fmla="val 45800"/>
              <a:gd name="adj2" fmla="val 7511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That’s good!!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mmock on a tree&#10;&#10;AI-generated content may be incorrect.">
            <a:extLst>
              <a:ext uri="{FF2B5EF4-FFF2-40B4-BE49-F238E27FC236}">
                <a16:creationId xmlns:a16="http://schemas.microsoft.com/office/drawing/2014/main" id="{44F51610-4DC8-4BAD-0EB6-22CF427FEE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2906"/>
            <a:ext cx="9144000" cy="6072188"/>
          </a:xfrm>
          <a:prstGeom prst="rect">
            <a:avLst/>
          </a:prstGeom>
          <a:ln>
            <a:solidFill>
              <a:schemeClr val="bg1"/>
            </a:solidFill>
          </a:ln>
        </p:spPr>
      </p:pic>
      <p:sp>
        <p:nvSpPr>
          <p:cNvPr id="2" name="Speech Bubble: Rectangle with Corners Rounded 1">
            <a:extLst>
              <a:ext uri="{FF2B5EF4-FFF2-40B4-BE49-F238E27FC236}">
                <a16:creationId xmlns:a16="http://schemas.microsoft.com/office/drawing/2014/main" id="{E1CC15C1-AF66-103A-506F-81ECF244562C}"/>
              </a:ext>
            </a:extLst>
          </p:cNvPr>
          <p:cNvSpPr/>
          <p:nvPr/>
        </p:nvSpPr>
        <p:spPr>
          <a:xfrm>
            <a:off x="4355976" y="836712"/>
            <a:ext cx="4482819" cy="1140272"/>
          </a:xfrm>
          <a:prstGeom prst="wedgeRoundRectCallout">
            <a:avLst>
              <a:gd name="adj1" fmla="val 45800"/>
              <a:gd name="adj2" fmla="val 7511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That’s good!!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lorful art piece with planets and stars&#10;&#10;AI-generated content may be incorrect.">
            <a:extLst>
              <a:ext uri="{FF2B5EF4-FFF2-40B4-BE49-F238E27FC236}">
                <a16:creationId xmlns:a16="http://schemas.microsoft.com/office/drawing/2014/main" id="{CEC3F1C2-392A-7510-6FF4-C459C47D8C6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1331" y="240007"/>
            <a:ext cx="2931098" cy="4073729"/>
          </a:xfrm>
          <a:prstGeom prst="rect">
            <a:avLst/>
          </a:prstGeom>
        </p:spPr>
      </p:pic>
      <p:pic>
        <p:nvPicPr>
          <p:cNvPr id="8" name="Picture 7" descr="A rainbow and birds on a colorful wall&#10;&#10;AI-generated content may be incorrect.">
            <a:extLst>
              <a:ext uri="{FF2B5EF4-FFF2-40B4-BE49-F238E27FC236}">
                <a16:creationId xmlns:a16="http://schemas.microsoft.com/office/drawing/2014/main" id="{485E2D1B-2FAC-E350-6E74-84BA7E90B2B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073446" y="247580"/>
            <a:ext cx="3057804" cy="4077072"/>
          </a:xfrm>
          <a:prstGeom prst="rect">
            <a:avLst/>
          </a:prstGeom>
        </p:spPr>
      </p:pic>
      <p:pic>
        <p:nvPicPr>
          <p:cNvPr id="6" name="Picture 5" descr="A colorful spiral on a white background&#10;&#10;AI-generated content may be incorrect.">
            <a:extLst>
              <a:ext uri="{FF2B5EF4-FFF2-40B4-BE49-F238E27FC236}">
                <a16:creationId xmlns:a16="http://schemas.microsoft.com/office/drawing/2014/main" id="{0E1196EF-090F-84BB-93B6-4021E7E750A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064778" y="526367"/>
            <a:ext cx="3021418" cy="3501008"/>
          </a:xfrm>
          <a:prstGeom prst="rect">
            <a:avLst/>
          </a:prstGeom>
        </p:spPr>
      </p:pic>
      <p:sp>
        <p:nvSpPr>
          <p:cNvPr id="9" name="TextBox 8">
            <a:extLst>
              <a:ext uri="{FF2B5EF4-FFF2-40B4-BE49-F238E27FC236}">
                <a16:creationId xmlns:a16="http://schemas.microsoft.com/office/drawing/2014/main" id="{2D5C188C-0EC6-82F4-C09E-9AB870C3BDA4}"/>
              </a:ext>
            </a:extLst>
          </p:cNvPr>
          <p:cNvSpPr txBox="1"/>
          <p:nvPr/>
        </p:nvSpPr>
        <p:spPr>
          <a:xfrm>
            <a:off x="125450" y="4309933"/>
            <a:ext cx="8784976" cy="2431435"/>
          </a:xfrm>
          <a:prstGeom prst="rect">
            <a:avLst/>
          </a:prstGeom>
          <a:solidFill>
            <a:schemeClr val="tx1">
              <a:alpha val="53000"/>
            </a:schemeClr>
          </a:solidFill>
        </p:spPr>
        <p:txBody>
          <a:bodyPr wrap="square" rtlCol="0">
            <a:spAutoFit/>
          </a:bodyPr>
          <a:lstStyle/>
          <a:p>
            <a:pPr algn="ctr"/>
            <a:r>
              <a:rPr lang="en-GB" sz="4400" b="1" dirty="0">
                <a:solidFill>
                  <a:schemeClr val="bg1"/>
                </a:solidFill>
                <a:latin typeface="Century Gothic" panose="020B0502020202020204" pitchFamily="34" charset="0"/>
              </a:rPr>
              <a:t>‘Let us make human beings in our image and likeness.’</a:t>
            </a:r>
          </a:p>
          <a:p>
            <a:pPr algn="ctr"/>
            <a:endParaRPr lang="en-GB" b="1" i="1" dirty="0">
              <a:solidFill>
                <a:schemeClr val="bg1"/>
              </a:solidFill>
              <a:latin typeface="Century Gothic" panose="020B0502020202020204" pitchFamily="34" charset="0"/>
            </a:endParaRPr>
          </a:p>
          <a:p>
            <a:pPr algn="ctr"/>
            <a:r>
              <a:rPr lang="en-GB" sz="4000" b="1" i="1" dirty="0">
                <a:solidFill>
                  <a:schemeClr val="bg1"/>
                </a:solidFill>
                <a:latin typeface="Century Gothic" panose="020B0502020202020204" pitchFamily="34" charset="0"/>
              </a:rPr>
              <a:t>…created to be creative…</a:t>
            </a:r>
          </a:p>
        </p:txBody>
      </p:sp>
    </p:spTree>
    <p:extLst>
      <p:ext uri="{BB962C8B-B14F-4D97-AF65-F5344CB8AC3E}">
        <p14:creationId xmlns:p14="http://schemas.microsoft.com/office/powerpoint/2010/main" val="117834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fade">
                                      <p:cBhvr>
                                        <p:cTn id="15" dur="500"/>
                                        <p:tgtEl>
                                          <p:spTgt spid="9">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59F6B3-72D1-3AA5-9BBB-D7CEC477BE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303" y="548506"/>
            <a:ext cx="8279394" cy="5760988"/>
          </a:xfrm>
          <a:prstGeom prst="rect">
            <a:avLst/>
          </a:prstGeom>
          <a:ln>
            <a:solidFill>
              <a:schemeClr val="bg1"/>
            </a:solidFill>
          </a:ln>
        </p:spPr>
      </p:pic>
      <p:sp>
        <p:nvSpPr>
          <p:cNvPr id="4" name="Speech Bubble: Rectangle with Corners Rounded 3">
            <a:extLst>
              <a:ext uri="{FF2B5EF4-FFF2-40B4-BE49-F238E27FC236}">
                <a16:creationId xmlns:a16="http://schemas.microsoft.com/office/drawing/2014/main" id="{D8A11B93-AC3E-4643-0783-607E6CB4639C}"/>
              </a:ext>
            </a:extLst>
          </p:cNvPr>
          <p:cNvSpPr/>
          <p:nvPr/>
        </p:nvSpPr>
        <p:spPr>
          <a:xfrm>
            <a:off x="4427984" y="188640"/>
            <a:ext cx="4482819" cy="1656184"/>
          </a:xfrm>
          <a:prstGeom prst="wedgeRoundRectCallout">
            <a:avLst>
              <a:gd name="adj1" fmla="val -45699"/>
              <a:gd name="adj2" fmla="val 73542"/>
              <a:gd name="adj3" fmla="val 16667"/>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Century Gothic" panose="020B0502020202020204" pitchFamily="34" charset="0"/>
              </a:rPr>
              <a:t>If we’re made in the image of God, then we were made to be creators. </a:t>
            </a:r>
          </a:p>
        </p:txBody>
      </p:sp>
    </p:spTree>
    <p:extLst>
      <p:ext uri="{BB962C8B-B14F-4D97-AF65-F5344CB8AC3E}">
        <p14:creationId xmlns:p14="http://schemas.microsoft.com/office/powerpoint/2010/main" val="85984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963D-2C8B-3486-4C35-F9F45A8ECC2A}"/>
            </a:ext>
          </a:extLst>
        </p:cNvPr>
        <p:cNvGrpSpPr/>
        <p:nvPr/>
      </p:nvGrpSpPr>
      <p:grpSpPr>
        <a:xfrm>
          <a:off x="0" y="0"/>
          <a:ext cx="0" cy="0"/>
          <a:chOff x="0" y="0"/>
          <a:chExt cx="0" cy="0"/>
        </a:xfrm>
      </p:grpSpPr>
      <p:pic>
        <p:nvPicPr>
          <p:cNvPr id="8" name="Picture 7" descr="Close-up of hands knitting&#10;&#10;AI-generated content may be incorrect.">
            <a:extLst>
              <a:ext uri="{FF2B5EF4-FFF2-40B4-BE49-F238E27FC236}">
                <a16:creationId xmlns:a16="http://schemas.microsoft.com/office/drawing/2014/main" id="{3B128D3E-06A0-5B50-A1C6-F525BC309A9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69065" y="3324796"/>
            <a:ext cx="2774331" cy="1514871"/>
          </a:xfrm>
          <a:prstGeom prst="rect">
            <a:avLst/>
          </a:prstGeom>
          <a:ln>
            <a:solidFill>
              <a:schemeClr val="bg1"/>
            </a:solidFill>
          </a:ln>
        </p:spPr>
      </p:pic>
      <p:pic>
        <p:nvPicPr>
          <p:cNvPr id="20" name="Picture 19" descr="A close-up of a person drawing&#10;&#10;AI-generated content may be incorrect.">
            <a:extLst>
              <a:ext uri="{FF2B5EF4-FFF2-40B4-BE49-F238E27FC236}">
                <a16:creationId xmlns:a16="http://schemas.microsoft.com/office/drawing/2014/main" id="{C5594DB0-932E-1B45-1D08-FD5A0F6362B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3591" y="3184728"/>
            <a:ext cx="2431994" cy="1514871"/>
          </a:xfrm>
          <a:prstGeom prst="rect">
            <a:avLst/>
          </a:prstGeom>
          <a:ln>
            <a:solidFill>
              <a:schemeClr val="bg1"/>
            </a:solidFill>
          </a:ln>
        </p:spPr>
      </p:pic>
      <p:pic>
        <p:nvPicPr>
          <p:cNvPr id="15" name="Picture 14" descr="A child reading a book with a flashlight&#10;&#10;AI-generated content may be incorrect.">
            <a:extLst>
              <a:ext uri="{FF2B5EF4-FFF2-40B4-BE49-F238E27FC236}">
                <a16:creationId xmlns:a16="http://schemas.microsoft.com/office/drawing/2014/main" id="{87B5FE8E-3F12-6BE8-FAAF-B7DBDA336D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233" y="2851159"/>
            <a:ext cx="3028184" cy="2018001"/>
          </a:xfrm>
          <a:prstGeom prst="rect">
            <a:avLst/>
          </a:prstGeom>
          <a:ln>
            <a:solidFill>
              <a:schemeClr val="bg1"/>
            </a:solidFill>
          </a:ln>
        </p:spPr>
      </p:pic>
      <p:pic>
        <p:nvPicPr>
          <p:cNvPr id="4" name="Picture 3" descr="A group of paint brushes in containers&#10;&#10;AI-generated content may be incorrect.">
            <a:extLst>
              <a:ext uri="{FF2B5EF4-FFF2-40B4-BE49-F238E27FC236}">
                <a16:creationId xmlns:a16="http://schemas.microsoft.com/office/drawing/2014/main" id="{7779BA3C-C6E9-4A99-3323-FADEFB3046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0232" y="80081"/>
            <a:ext cx="3093389" cy="2063871"/>
          </a:xfrm>
          <a:prstGeom prst="rect">
            <a:avLst/>
          </a:prstGeom>
          <a:ln>
            <a:solidFill>
              <a:schemeClr val="bg1"/>
            </a:solidFill>
          </a:ln>
        </p:spPr>
      </p:pic>
      <p:pic>
        <p:nvPicPr>
          <p:cNvPr id="12" name="Picture 11" descr="A pile of colorful lego blocks&#10;&#10;AI-generated content may be incorrect.">
            <a:extLst>
              <a:ext uri="{FF2B5EF4-FFF2-40B4-BE49-F238E27FC236}">
                <a16:creationId xmlns:a16="http://schemas.microsoft.com/office/drawing/2014/main" id="{02EAFA13-958B-8588-FD3D-CC8402D32E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48759" y="1548388"/>
            <a:ext cx="3028184" cy="2018001"/>
          </a:xfrm>
          <a:prstGeom prst="rect">
            <a:avLst/>
          </a:prstGeom>
          <a:ln>
            <a:solidFill>
              <a:schemeClr val="bg1"/>
            </a:solidFill>
          </a:ln>
        </p:spPr>
      </p:pic>
      <p:pic>
        <p:nvPicPr>
          <p:cNvPr id="17" name="Picture 16" descr="A group of people playing instruments&#10;&#10;AI-generated content may be incorrect.">
            <a:extLst>
              <a:ext uri="{FF2B5EF4-FFF2-40B4-BE49-F238E27FC236}">
                <a16:creationId xmlns:a16="http://schemas.microsoft.com/office/drawing/2014/main" id="{08EC9EE5-89E1-C1D2-9E57-07DACE762F7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92157" y="91342"/>
            <a:ext cx="2951239" cy="1969030"/>
          </a:xfrm>
          <a:prstGeom prst="rect">
            <a:avLst/>
          </a:prstGeom>
          <a:ln>
            <a:solidFill>
              <a:schemeClr val="bg1"/>
            </a:solidFill>
          </a:ln>
        </p:spPr>
      </p:pic>
      <p:sp>
        <p:nvSpPr>
          <p:cNvPr id="18" name="TextBox 17">
            <a:extLst>
              <a:ext uri="{FF2B5EF4-FFF2-40B4-BE49-F238E27FC236}">
                <a16:creationId xmlns:a16="http://schemas.microsoft.com/office/drawing/2014/main" id="{AA58508C-5A45-E4C5-03E6-937F11E2052C}"/>
              </a:ext>
            </a:extLst>
          </p:cNvPr>
          <p:cNvSpPr txBox="1"/>
          <p:nvPr/>
        </p:nvSpPr>
        <p:spPr>
          <a:xfrm>
            <a:off x="53666" y="120017"/>
            <a:ext cx="3612294"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Creativity</a:t>
            </a:r>
          </a:p>
        </p:txBody>
      </p:sp>
      <p:pic>
        <p:nvPicPr>
          <p:cNvPr id="22" name="Picture 21" descr="A person working on a machine&#10;&#10;AI-generated content may be incorrect.">
            <a:extLst>
              <a:ext uri="{FF2B5EF4-FFF2-40B4-BE49-F238E27FC236}">
                <a16:creationId xmlns:a16="http://schemas.microsoft.com/office/drawing/2014/main" id="{37EFE396-FF66-ECD5-D321-854B9444FE8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63169" y="1658758"/>
            <a:ext cx="2580184" cy="1721467"/>
          </a:xfrm>
          <a:prstGeom prst="rect">
            <a:avLst/>
          </a:prstGeom>
          <a:ln>
            <a:solidFill>
              <a:schemeClr val="bg1"/>
            </a:solidFill>
          </a:ln>
        </p:spPr>
      </p:pic>
      <p:pic>
        <p:nvPicPr>
          <p:cNvPr id="24" name="Picture 23" descr="A person holding a potted plant&#10;&#10;AI-generated content may be incorrect.">
            <a:extLst>
              <a:ext uri="{FF2B5EF4-FFF2-40B4-BE49-F238E27FC236}">
                <a16:creationId xmlns:a16="http://schemas.microsoft.com/office/drawing/2014/main" id="{326E73A5-CFA3-B045-E505-791A77B0874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05265" y="848113"/>
            <a:ext cx="2465248" cy="1644783"/>
          </a:xfrm>
          <a:prstGeom prst="rect">
            <a:avLst/>
          </a:prstGeom>
          <a:ln>
            <a:solidFill>
              <a:schemeClr val="bg1"/>
            </a:solidFill>
          </a:ln>
        </p:spPr>
      </p:pic>
      <p:sp>
        <p:nvSpPr>
          <p:cNvPr id="2" name="TextBox 1">
            <a:extLst>
              <a:ext uri="{FF2B5EF4-FFF2-40B4-BE49-F238E27FC236}">
                <a16:creationId xmlns:a16="http://schemas.microsoft.com/office/drawing/2014/main" id="{157F3BD0-7295-F75C-A5D4-0EC3630EA799}"/>
              </a:ext>
            </a:extLst>
          </p:cNvPr>
          <p:cNvSpPr txBox="1">
            <a:spLocks noChangeArrowheads="1"/>
          </p:cNvSpPr>
          <p:nvPr/>
        </p:nvSpPr>
        <p:spPr bwMode="auto">
          <a:xfrm>
            <a:off x="190232" y="4987042"/>
            <a:ext cx="8753164" cy="1754326"/>
          </a:xfrm>
          <a:prstGeom prst="rect">
            <a:avLst/>
          </a:prstGeom>
          <a:solidFill>
            <a:sysClr val="window" lastClr="FFFFFF">
              <a:alpha val="80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000" b="1" dirty="0">
                <a:solidFill>
                  <a:prstClr val="black"/>
                </a:solidFill>
                <a:latin typeface="Century Gothic" panose="020B0502020202020204" pitchFamily="34" charset="0"/>
              </a:rPr>
              <a:t>….I wonder how you like to be creative?....or where you think your creativity comes from?....</a:t>
            </a:r>
          </a:p>
          <a:p>
            <a:pPr algn="ctr" fontAlgn="auto">
              <a:spcAft>
                <a:spcPts val="0"/>
              </a:spcAft>
              <a:buNone/>
              <a:defRPr/>
            </a:pPr>
            <a:r>
              <a:rPr lang="en-GB" sz="2000" b="1" dirty="0">
                <a:solidFill>
                  <a:prstClr val="black"/>
                </a:solidFill>
                <a:latin typeface="Century Gothic" panose="020B0502020202020204" pitchFamily="34" charset="0"/>
              </a:rPr>
              <a:t>….I wonder if being creative helps some people to feel                              closer to God?....</a:t>
            </a:r>
          </a:p>
          <a:p>
            <a:pPr algn="ctr" fontAlgn="auto">
              <a:spcAft>
                <a:spcPts val="0"/>
              </a:spcAft>
              <a:buNone/>
              <a:defRPr/>
            </a:pPr>
            <a:r>
              <a:rPr lang="en-GB" sz="2000" b="1" dirty="0">
                <a:solidFill>
                  <a:prstClr val="black"/>
                </a:solidFill>
                <a:latin typeface="Century Gothic" panose="020B0502020202020204" pitchFamily="34" charset="0"/>
              </a:rPr>
              <a:t>….I wonder how our creativity might help to inspire others?....</a:t>
            </a:r>
          </a:p>
        </p:txBody>
      </p:sp>
      <p:pic>
        <p:nvPicPr>
          <p:cNvPr id="3" name="Picture 2" descr="A cupcakes with white frosting and raspberries on top&#10;&#10;AI-generated content may be incorrect.">
            <a:extLst>
              <a:ext uri="{FF2B5EF4-FFF2-40B4-BE49-F238E27FC236}">
                <a16:creationId xmlns:a16="http://schemas.microsoft.com/office/drawing/2014/main" id="{832DF17B-5692-809D-80ED-9D91E54CB45B}"/>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161785" y="2099220"/>
            <a:ext cx="1593343" cy="1772880"/>
          </a:xfrm>
          <a:prstGeom prst="rect">
            <a:avLst/>
          </a:prstGeom>
          <a:ln>
            <a:solidFill>
              <a:schemeClr val="bg1"/>
            </a:solidFill>
          </a:ln>
        </p:spPr>
      </p:pic>
    </p:spTree>
    <p:extLst>
      <p:ext uri="{BB962C8B-B14F-4D97-AF65-F5344CB8AC3E}">
        <p14:creationId xmlns:p14="http://schemas.microsoft.com/office/powerpoint/2010/main" val="26330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olorful paint&#10;&#10;AI-generated content may be incorrect.">
            <a:extLst>
              <a:ext uri="{FF2B5EF4-FFF2-40B4-BE49-F238E27FC236}">
                <a16:creationId xmlns:a16="http://schemas.microsoft.com/office/drawing/2014/main" id="{019D24E1-A8A0-BB7B-6827-2289D9FE46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3584"/>
            <a:ext cx="9144000" cy="6650831"/>
          </a:xfrm>
          <a:prstGeom prst="rect">
            <a:avLst/>
          </a:prstGeom>
        </p:spPr>
      </p:pic>
      <p:sp>
        <p:nvSpPr>
          <p:cNvPr id="4" name="TextBox 3">
            <a:extLst>
              <a:ext uri="{FF2B5EF4-FFF2-40B4-BE49-F238E27FC236}">
                <a16:creationId xmlns:a16="http://schemas.microsoft.com/office/drawing/2014/main" id="{794F7CCE-849B-840F-C768-A8600160DD97}"/>
              </a:ext>
            </a:extLst>
          </p:cNvPr>
          <p:cNvSpPr txBox="1"/>
          <p:nvPr/>
        </p:nvSpPr>
        <p:spPr>
          <a:xfrm>
            <a:off x="179512" y="4221088"/>
            <a:ext cx="8712968" cy="2308324"/>
          </a:xfrm>
          <a:prstGeom prst="rect">
            <a:avLst/>
          </a:prstGeom>
          <a:solidFill>
            <a:schemeClr val="bg1">
              <a:alpha val="73000"/>
            </a:schemeClr>
          </a:solidFill>
        </p:spPr>
        <p:txBody>
          <a:bodyPr wrap="square">
            <a:spAutoFit/>
          </a:bodyPr>
          <a:lstStyle/>
          <a:p>
            <a:r>
              <a:rPr lang="en-GB" b="1" dirty="0">
                <a:latin typeface="Century Gothic" panose="020B0502020202020204" pitchFamily="34" charset="0"/>
                <a:ea typeface="Calibri" panose="020F0502020204030204" pitchFamily="34" charset="0"/>
                <a:cs typeface="Times New Roman" panose="02020603050405020304" pitchFamily="18" charset="0"/>
              </a:rPr>
              <a:t>Creator God</a:t>
            </a:r>
          </a:p>
          <a:p>
            <a:r>
              <a:rPr lang="en-GB" b="1" dirty="0">
                <a:latin typeface="Century Gothic" panose="020B0502020202020204" pitchFamily="34" charset="0"/>
                <a:ea typeface="Calibri" panose="020F0502020204030204" pitchFamily="34" charset="0"/>
                <a:cs typeface="Times New Roman" panose="02020603050405020304" pitchFamily="18" charset="0"/>
              </a:rPr>
              <a:t>Thank you for the beautiful world that you created for us to be a part of. Thank you that you made us each to be creative, in the way that we can make and imagine in so many different ways. Help us to use our creativity to be a blessing to others, we pray.</a:t>
            </a:r>
          </a:p>
        </p:txBody>
      </p:sp>
    </p:spTree>
    <p:extLst>
      <p:ext uri="{BB962C8B-B14F-4D97-AF65-F5344CB8AC3E}">
        <p14:creationId xmlns:p14="http://schemas.microsoft.com/office/powerpoint/2010/main" val="240876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a piece of art&#10;&#10;AI-generated content may be incorrect.">
            <a:extLst>
              <a:ext uri="{FF2B5EF4-FFF2-40B4-BE49-F238E27FC236}">
                <a16:creationId xmlns:a16="http://schemas.microsoft.com/office/drawing/2014/main" id="{716F4F58-4A2F-4A90-5110-84AF0100C0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9" y="656692"/>
            <a:ext cx="9136202" cy="5544616"/>
          </a:xfrm>
          <a:prstGeom prst="rect">
            <a:avLst/>
          </a:prstGeom>
          <a:ln>
            <a:solidFill>
              <a:schemeClr val="bg1"/>
            </a:solidFill>
          </a:ln>
        </p:spPr>
      </p:pic>
      <p:sp>
        <p:nvSpPr>
          <p:cNvPr id="6" name="TextBox 5">
            <a:extLst>
              <a:ext uri="{FF2B5EF4-FFF2-40B4-BE49-F238E27FC236}">
                <a16:creationId xmlns:a16="http://schemas.microsoft.com/office/drawing/2014/main" id="{4D65D33E-DEB8-006B-4310-5EC0414A413B}"/>
              </a:ext>
            </a:extLst>
          </p:cNvPr>
          <p:cNvSpPr txBox="1"/>
          <p:nvPr/>
        </p:nvSpPr>
        <p:spPr>
          <a:xfrm>
            <a:off x="5364088" y="5013176"/>
            <a:ext cx="3612294"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Creativity</a:t>
            </a:r>
          </a:p>
        </p:txBody>
      </p:sp>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heart shape&#10;&#10;AI-generated content may be incorrect.">
            <a:extLst>
              <a:ext uri="{FF2B5EF4-FFF2-40B4-BE49-F238E27FC236}">
                <a16:creationId xmlns:a16="http://schemas.microsoft.com/office/drawing/2014/main" id="{4809D634-4789-114D-1E1C-5A782D2E85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23728" y="23299"/>
            <a:ext cx="4896544" cy="4510764"/>
          </a:xfrm>
          <a:prstGeom prst="rect">
            <a:avLst/>
          </a:prstGeom>
        </p:spPr>
      </p:pic>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0639" y="4361036"/>
            <a:ext cx="8802724" cy="230832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We are a creative community. As we gather together today…</a:t>
            </a:r>
          </a:p>
          <a:p>
            <a:pPr eaLnBrk="1" hangingPunct="1">
              <a:spcBef>
                <a:spcPct val="0"/>
              </a:spcBef>
              <a:buFontTx/>
              <a:buNone/>
            </a:pPr>
            <a:r>
              <a:rPr lang="en-GB" altLang="en-US" sz="3600" b="1">
                <a:latin typeface="Century Gothic" panose="020B0502020202020204" pitchFamily="34" charset="0"/>
              </a:rPr>
              <a:t>ALL:</a:t>
            </a:r>
            <a:r>
              <a:rPr lang="en-GB" altLang="en-US" sz="3600">
                <a:latin typeface="Century Gothic" panose="020B0502020202020204" pitchFamily="34" charset="0"/>
              </a:rPr>
              <a:t> </a:t>
            </a:r>
            <a:r>
              <a:rPr lang="en-GB" altLang="en-US" sz="3600" b="1" dirty="0">
                <a:latin typeface="Century Gothic" panose="020B0502020202020204" pitchFamily="34" charset="0"/>
              </a:rPr>
              <a:t>May our thinking, talking and wondering help us to grow.</a:t>
            </a:r>
          </a:p>
        </p:txBody>
      </p:sp>
    </p:spTree>
    <p:extLst>
      <p:ext uri="{BB962C8B-B14F-4D97-AF65-F5344CB8AC3E}">
        <p14:creationId xmlns:p14="http://schemas.microsoft.com/office/powerpoint/2010/main" val="2534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5011109"/>
            <a:ext cx="8679468" cy="143760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kumimoji="0" lang="en-GB" sz="28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lang="en-GB" sz="2800" b="1" i="1" dirty="0">
                <a:solidFill>
                  <a:schemeClr val="bg1"/>
                </a:solidFill>
                <a:latin typeface="Century Gothic" panose="020B0502020202020204" pitchFamily="34" charset="0"/>
                <a:ea typeface="MS Mincho" panose="02020609040205080304" pitchFamily="49" charset="-128"/>
              </a:rPr>
              <a:t>Together, we create a creative community!</a:t>
            </a:r>
            <a:endParaRPr kumimoji="0" lang="en-GB" sz="1800" b="1" i="1" u="none" strike="noStrike" kern="1200" cap="none" spc="0" normalizeH="0" baseline="0" noProof="0" dirty="0">
              <a:ln>
                <a:noFill/>
              </a:ln>
              <a:solidFill>
                <a:schemeClr val="bg1"/>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47870" y="6027249"/>
            <a:ext cx="1156934"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2" name="Picture 1" descr="A couple of toy figures holding a puzzle piece&#10;&#10;AI-generated content may be incorrect.">
            <a:extLst>
              <a:ext uri="{FF2B5EF4-FFF2-40B4-BE49-F238E27FC236}">
                <a16:creationId xmlns:a16="http://schemas.microsoft.com/office/drawing/2014/main" id="{7241AA72-95A7-3816-7736-93795727B60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60648"/>
            <a:ext cx="9144000" cy="44138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572605-40F7-D39C-E4B3-4586F92C99B2}"/>
              </a:ext>
            </a:extLst>
          </p:cNvPr>
          <p:cNvGrpSpPr/>
          <p:nvPr/>
        </p:nvGrpSpPr>
        <p:grpSpPr>
          <a:xfrm>
            <a:off x="1043608" y="572399"/>
            <a:ext cx="8280920" cy="6285601"/>
            <a:chOff x="0" y="0"/>
            <a:chExt cx="4772025" cy="3623310"/>
          </a:xfrm>
        </p:grpSpPr>
        <p:grpSp>
          <p:nvGrpSpPr>
            <p:cNvPr id="3" name="Group 2">
              <a:extLst>
                <a:ext uri="{FF2B5EF4-FFF2-40B4-BE49-F238E27FC236}">
                  <a16:creationId xmlns:a16="http://schemas.microsoft.com/office/drawing/2014/main" id="{DF93CB4C-4349-1D83-E2DC-DB8F36700A1A}"/>
                </a:ext>
              </a:extLst>
            </p:cNvPr>
            <p:cNvGrpSpPr/>
            <p:nvPr/>
          </p:nvGrpSpPr>
          <p:grpSpPr>
            <a:xfrm>
              <a:off x="0" y="0"/>
              <a:ext cx="4772025" cy="3623310"/>
              <a:chOff x="0" y="0"/>
              <a:chExt cx="4772526" cy="3623930"/>
            </a:xfrm>
          </p:grpSpPr>
          <p:grpSp>
            <p:nvGrpSpPr>
              <p:cNvPr id="12" name="Group 11">
                <a:extLst>
                  <a:ext uri="{FF2B5EF4-FFF2-40B4-BE49-F238E27FC236}">
                    <a16:creationId xmlns:a16="http://schemas.microsoft.com/office/drawing/2014/main" id="{02A6F568-EAF1-665E-B4E1-55A6170AAC0C}"/>
                  </a:ext>
                </a:extLst>
              </p:cNvPr>
              <p:cNvGrpSpPr/>
              <p:nvPr/>
            </p:nvGrpSpPr>
            <p:grpSpPr>
              <a:xfrm>
                <a:off x="0" y="0"/>
                <a:ext cx="4772526" cy="3623930"/>
                <a:chOff x="0" y="0"/>
                <a:chExt cx="756735" cy="574040"/>
              </a:xfrm>
            </p:grpSpPr>
            <p:pic>
              <p:nvPicPr>
                <p:cNvPr id="15" name="Graphic 5" descr="Palette with solid fill">
                  <a:extLst>
                    <a:ext uri="{FF2B5EF4-FFF2-40B4-BE49-F238E27FC236}">
                      <a16:creationId xmlns:a16="http://schemas.microsoft.com/office/drawing/2014/main" id="{CBD79A0A-864C-D903-57E0-58038DA3E1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574040" cy="574040"/>
                </a:xfrm>
                <a:prstGeom prst="rect">
                  <a:avLst/>
                </a:prstGeom>
              </p:spPr>
            </p:pic>
            <p:pic>
              <p:nvPicPr>
                <p:cNvPr id="16" name="Graphic 6" descr="Paint brush with solid fill">
                  <a:extLst>
                    <a:ext uri="{FF2B5EF4-FFF2-40B4-BE49-F238E27FC236}">
                      <a16:creationId xmlns:a16="http://schemas.microsoft.com/office/drawing/2014/main" id="{70E8AEB5-8CB6-4822-E6EA-A383E633B2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583840">
                  <a:off x="363670" y="1824"/>
                  <a:ext cx="393065" cy="393065"/>
                </a:xfrm>
                <a:prstGeom prst="rect">
                  <a:avLst/>
                </a:prstGeom>
              </p:spPr>
            </p:pic>
          </p:grpSp>
          <p:sp>
            <p:nvSpPr>
              <p:cNvPr id="13" name="Oval 12">
                <a:extLst>
                  <a:ext uri="{FF2B5EF4-FFF2-40B4-BE49-F238E27FC236}">
                    <a16:creationId xmlns:a16="http://schemas.microsoft.com/office/drawing/2014/main" id="{73CBFD87-7C72-4FBF-F0A4-CE9EEAF7B0FD}"/>
                  </a:ext>
                </a:extLst>
              </p:cNvPr>
              <p:cNvSpPr/>
              <p:nvPr/>
            </p:nvSpPr>
            <p:spPr>
              <a:xfrm>
                <a:off x="1328007" y="874528"/>
                <a:ext cx="1856710" cy="1817872"/>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4" name="Rectangle 13">
                <a:extLst>
                  <a:ext uri="{FF2B5EF4-FFF2-40B4-BE49-F238E27FC236}">
                    <a16:creationId xmlns:a16="http://schemas.microsoft.com/office/drawing/2014/main" id="{BD9E1285-AFA0-B37A-0217-369220A9DCBE}"/>
                  </a:ext>
                </a:extLst>
              </p:cNvPr>
              <p:cNvSpPr/>
              <p:nvPr/>
            </p:nvSpPr>
            <p:spPr>
              <a:xfrm>
                <a:off x="1035236" y="2128806"/>
                <a:ext cx="1095153" cy="56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5" name="Graphic 9" descr="Heart with solid fill">
              <a:extLst>
                <a:ext uri="{FF2B5EF4-FFF2-40B4-BE49-F238E27FC236}">
                  <a16:creationId xmlns:a16="http://schemas.microsoft.com/office/drawing/2014/main" id="{4CDE226F-CA25-6342-B02D-6968FCFC67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1228">
              <a:off x="1679944" y="727887"/>
              <a:ext cx="702945" cy="672465"/>
            </a:xfrm>
            <a:prstGeom prst="rect">
              <a:avLst/>
            </a:prstGeom>
          </p:spPr>
        </p:pic>
        <p:pic>
          <p:nvPicPr>
            <p:cNvPr id="6" name="Graphic 9" descr="Heart with solid fill">
              <a:extLst>
                <a:ext uri="{FF2B5EF4-FFF2-40B4-BE49-F238E27FC236}">
                  <a16:creationId xmlns:a16="http://schemas.microsoft.com/office/drawing/2014/main" id="{E1E7BCE0-C202-A450-A948-81E054ECAF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249123">
              <a:off x="2190307" y="898008"/>
              <a:ext cx="720090" cy="657225"/>
            </a:xfrm>
            <a:prstGeom prst="rect">
              <a:avLst/>
            </a:prstGeom>
          </p:spPr>
        </p:pic>
        <p:pic>
          <p:nvPicPr>
            <p:cNvPr id="7" name="Graphic 9" descr="Heart with solid fill">
              <a:extLst>
                <a:ext uri="{FF2B5EF4-FFF2-40B4-BE49-F238E27FC236}">
                  <a16:creationId xmlns:a16="http://schemas.microsoft.com/office/drawing/2014/main" id="{6AE832AC-BFB9-1D1E-A37E-87C161DD7E3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3783640">
              <a:off x="2530549" y="1323310"/>
              <a:ext cx="720725" cy="657225"/>
            </a:xfrm>
            <a:prstGeom prst="rect">
              <a:avLst/>
            </a:prstGeom>
          </p:spPr>
        </p:pic>
        <p:pic>
          <p:nvPicPr>
            <p:cNvPr id="8" name="Graphic 9" descr="Heart with solid fill">
              <a:extLst>
                <a:ext uri="{FF2B5EF4-FFF2-40B4-BE49-F238E27FC236}">
                  <a16:creationId xmlns:a16="http://schemas.microsoft.com/office/drawing/2014/main" id="{15B3C428-C6DB-75FD-361F-43B692EE88F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7976437">
              <a:off x="2493334" y="1785827"/>
              <a:ext cx="702945" cy="672465"/>
            </a:xfrm>
            <a:prstGeom prst="rect">
              <a:avLst/>
            </a:prstGeom>
          </p:spPr>
        </p:pic>
        <p:pic>
          <p:nvPicPr>
            <p:cNvPr id="9" name="Graphic 9" descr="Heart with solid fill">
              <a:extLst>
                <a:ext uri="{FF2B5EF4-FFF2-40B4-BE49-F238E27FC236}">
                  <a16:creationId xmlns:a16="http://schemas.microsoft.com/office/drawing/2014/main" id="{E8A7AEB6-996C-2963-16E0-F5C7F4B40B2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9704189">
              <a:off x="2052083" y="2046324"/>
              <a:ext cx="702945" cy="672465"/>
            </a:xfrm>
            <a:prstGeom prst="rect">
              <a:avLst/>
            </a:prstGeom>
          </p:spPr>
        </p:pic>
        <p:pic>
          <p:nvPicPr>
            <p:cNvPr id="10" name="Graphic 9" descr="Heart with solid fill">
              <a:extLst>
                <a:ext uri="{FF2B5EF4-FFF2-40B4-BE49-F238E27FC236}">
                  <a16:creationId xmlns:a16="http://schemas.microsoft.com/office/drawing/2014/main" id="{65D50D8B-3171-A1F2-F0E7-1A11B8CF662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1414004">
              <a:off x="1488558" y="2184548"/>
              <a:ext cx="720090" cy="657225"/>
            </a:xfrm>
            <a:prstGeom prst="rect">
              <a:avLst/>
            </a:prstGeom>
          </p:spPr>
        </p:pic>
        <p:pic>
          <p:nvPicPr>
            <p:cNvPr id="11" name="Graphic 9" descr="Heart with solid fill">
              <a:extLst>
                <a:ext uri="{FF2B5EF4-FFF2-40B4-BE49-F238E27FC236}">
                  <a16:creationId xmlns:a16="http://schemas.microsoft.com/office/drawing/2014/main" id="{AD2C3F77-834C-ED98-B717-35AB7649BF0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2600000">
              <a:off x="925032" y="2120752"/>
              <a:ext cx="720090" cy="657225"/>
            </a:xfrm>
            <a:prstGeom prst="rect">
              <a:avLst/>
            </a:prstGeom>
          </p:spPr>
        </p:pic>
      </p:grpSp>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se-up of hands knitting&#10;&#10;AI-generated content may be incorrect.">
            <a:extLst>
              <a:ext uri="{FF2B5EF4-FFF2-40B4-BE49-F238E27FC236}">
                <a16:creationId xmlns:a16="http://schemas.microsoft.com/office/drawing/2014/main" id="{4ECB1A26-EFD0-5A07-1490-A8AFCD260B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4667" y="4010345"/>
            <a:ext cx="3059241" cy="2038697"/>
          </a:xfrm>
          <a:prstGeom prst="rect">
            <a:avLst/>
          </a:prstGeom>
          <a:ln>
            <a:solidFill>
              <a:schemeClr val="bg1"/>
            </a:solidFill>
          </a:ln>
        </p:spPr>
      </p:pic>
      <p:pic>
        <p:nvPicPr>
          <p:cNvPr id="20" name="Picture 19" descr="A close-up of a person drawing&#10;&#10;AI-generated content may be incorrect.">
            <a:extLst>
              <a:ext uri="{FF2B5EF4-FFF2-40B4-BE49-F238E27FC236}">
                <a16:creationId xmlns:a16="http://schemas.microsoft.com/office/drawing/2014/main" id="{7DAD1DA8-5CD9-AA22-68E6-F3BB46EFC8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5592" y="4852181"/>
            <a:ext cx="2681748" cy="1787134"/>
          </a:xfrm>
          <a:prstGeom prst="rect">
            <a:avLst/>
          </a:prstGeom>
          <a:ln>
            <a:solidFill>
              <a:schemeClr val="bg1"/>
            </a:solidFill>
          </a:ln>
        </p:spPr>
      </p:pic>
      <p:pic>
        <p:nvPicPr>
          <p:cNvPr id="15" name="Picture 14" descr="A child reading a book with a flashlight&#10;&#10;AI-generated content may be incorrect.">
            <a:extLst>
              <a:ext uri="{FF2B5EF4-FFF2-40B4-BE49-F238E27FC236}">
                <a16:creationId xmlns:a16="http://schemas.microsoft.com/office/drawing/2014/main" id="{2104ADB9-3D73-3AF8-E8DC-90422BA9F3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7041" y="3429000"/>
            <a:ext cx="3339163" cy="2225239"/>
          </a:xfrm>
          <a:prstGeom prst="rect">
            <a:avLst/>
          </a:prstGeom>
          <a:ln>
            <a:solidFill>
              <a:schemeClr val="bg1"/>
            </a:solidFill>
          </a:ln>
        </p:spPr>
      </p:pic>
      <p:pic>
        <p:nvPicPr>
          <p:cNvPr id="4" name="Picture 3" descr="A group of paint brushes in containers&#10;&#10;AI-generated content may be incorrect.">
            <a:extLst>
              <a:ext uri="{FF2B5EF4-FFF2-40B4-BE49-F238E27FC236}">
                <a16:creationId xmlns:a16="http://schemas.microsoft.com/office/drawing/2014/main" id="{4103F0D4-BE48-A0FA-3CA5-63328624BA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0232" y="177624"/>
            <a:ext cx="3411065" cy="2275821"/>
          </a:xfrm>
          <a:prstGeom prst="rect">
            <a:avLst/>
          </a:prstGeom>
          <a:ln>
            <a:solidFill>
              <a:schemeClr val="bg1"/>
            </a:solidFill>
          </a:ln>
        </p:spPr>
      </p:pic>
      <p:pic>
        <p:nvPicPr>
          <p:cNvPr id="12" name="Picture 11" descr="A pile of colorful lego blocks&#10;&#10;AI-generated content may be incorrect.">
            <a:extLst>
              <a:ext uri="{FF2B5EF4-FFF2-40B4-BE49-F238E27FC236}">
                <a16:creationId xmlns:a16="http://schemas.microsoft.com/office/drawing/2014/main" id="{0FD81EF3-1077-1F4B-BA14-746A5A94379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12091" y="2156894"/>
            <a:ext cx="3339163" cy="2225239"/>
          </a:xfrm>
          <a:prstGeom prst="rect">
            <a:avLst/>
          </a:prstGeom>
          <a:ln>
            <a:solidFill>
              <a:schemeClr val="bg1"/>
            </a:solidFill>
          </a:ln>
        </p:spPr>
      </p:pic>
      <p:pic>
        <p:nvPicPr>
          <p:cNvPr id="17" name="Picture 16" descr="A group of people playing instruments&#10;&#10;AI-generated content may be incorrect.">
            <a:extLst>
              <a:ext uri="{FF2B5EF4-FFF2-40B4-BE49-F238E27FC236}">
                <a16:creationId xmlns:a16="http://schemas.microsoft.com/office/drawing/2014/main" id="{BD5F9E08-F5E9-0C39-0E50-3A9E9A57FE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49698" y="265085"/>
            <a:ext cx="3254317" cy="2171240"/>
          </a:xfrm>
          <a:prstGeom prst="rect">
            <a:avLst/>
          </a:prstGeom>
          <a:ln>
            <a:solidFill>
              <a:schemeClr val="bg1"/>
            </a:solidFill>
          </a:ln>
        </p:spPr>
      </p:pic>
      <p:sp>
        <p:nvSpPr>
          <p:cNvPr id="18" name="TextBox 17">
            <a:extLst>
              <a:ext uri="{FF2B5EF4-FFF2-40B4-BE49-F238E27FC236}">
                <a16:creationId xmlns:a16="http://schemas.microsoft.com/office/drawing/2014/main" id="{47FB0C66-A25F-1191-0172-F78B401A3710}"/>
              </a:ext>
            </a:extLst>
          </p:cNvPr>
          <p:cNvSpPr txBox="1"/>
          <p:nvPr/>
        </p:nvSpPr>
        <p:spPr>
          <a:xfrm>
            <a:off x="19274" y="5733256"/>
            <a:ext cx="3612294"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Creativity</a:t>
            </a:r>
          </a:p>
        </p:txBody>
      </p:sp>
      <p:pic>
        <p:nvPicPr>
          <p:cNvPr id="22" name="Picture 21" descr="A person working on a machine&#10;&#10;AI-generated content may be incorrect.">
            <a:extLst>
              <a:ext uri="{FF2B5EF4-FFF2-40B4-BE49-F238E27FC236}">
                <a16:creationId xmlns:a16="http://schemas.microsoft.com/office/drawing/2014/main" id="{2A18C6BD-EF99-19F0-02C5-F2AD0396BE2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81988" y="2013833"/>
            <a:ext cx="2845156" cy="1898253"/>
          </a:xfrm>
          <a:prstGeom prst="rect">
            <a:avLst/>
          </a:prstGeom>
          <a:ln>
            <a:solidFill>
              <a:schemeClr val="bg1"/>
            </a:solidFill>
          </a:ln>
        </p:spPr>
      </p:pic>
      <p:pic>
        <p:nvPicPr>
          <p:cNvPr id="24" name="Picture 23" descr="A person holding a potted plant&#10;&#10;AI-generated content may be incorrect.">
            <a:extLst>
              <a:ext uri="{FF2B5EF4-FFF2-40B4-BE49-F238E27FC236}">
                <a16:creationId xmlns:a16="http://schemas.microsoft.com/office/drawing/2014/main" id="{7A655445-0266-D625-2639-4FD4DCAC055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61111" y="1073738"/>
            <a:ext cx="2718417" cy="1813694"/>
          </a:xfrm>
          <a:prstGeom prst="rect">
            <a:avLst/>
          </a:prstGeom>
          <a:ln>
            <a:solidFill>
              <a:schemeClr val="bg1"/>
            </a:solidFill>
          </a:ln>
        </p:spPr>
      </p:pic>
      <p:pic>
        <p:nvPicPr>
          <p:cNvPr id="3" name="Picture 2" descr="A cupcakes with white frosting and raspberries on top&#10;&#10;AI-generated content may be incorrect.">
            <a:extLst>
              <a:ext uri="{FF2B5EF4-FFF2-40B4-BE49-F238E27FC236}">
                <a16:creationId xmlns:a16="http://schemas.microsoft.com/office/drawing/2014/main" id="{11F87DC2-8B07-1332-4F4C-56E35FE39BD0}"/>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050665" y="2755545"/>
            <a:ext cx="2101005" cy="2337745"/>
          </a:xfrm>
          <a:prstGeom prst="rect">
            <a:avLst/>
          </a:prstGeom>
          <a:ln>
            <a:solidFill>
              <a:schemeClr val="bg1"/>
            </a:solidFill>
          </a:ln>
        </p:spPr>
      </p:pic>
    </p:spTree>
    <p:extLst>
      <p:ext uri="{BB962C8B-B14F-4D97-AF65-F5344CB8AC3E}">
        <p14:creationId xmlns:p14="http://schemas.microsoft.com/office/powerpoint/2010/main" val="227088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art piece with many different animals&#10;&#10;AI-generated content may be incorrect.">
            <a:extLst>
              <a:ext uri="{FF2B5EF4-FFF2-40B4-BE49-F238E27FC236}">
                <a16:creationId xmlns:a16="http://schemas.microsoft.com/office/drawing/2014/main" id="{829AAF3B-AA89-B13A-43DF-28354C576EF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5064423" cy="6858000"/>
          </a:xfrm>
          <a:prstGeom prst="rect">
            <a:avLst/>
          </a:prstGeom>
        </p:spPr>
      </p:pic>
      <p:sp>
        <p:nvSpPr>
          <p:cNvPr id="2" name="TextBox 1">
            <a:extLst>
              <a:ext uri="{FF2B5EF4-FFF2-40B4-BE49-F238E27FC236}">
                <a16:creationId xmlns:a16="http://schemas.microsoft.com/office/drawing/2014/main" id="{BD54FB28-67D5-C027-7245-D8DA2F404CC4}"/>
              </a:ext>
            </a:extLst>
          </p:cNvPr>
          <p:cNvSpPr txBox="1"/>
          <p:nvPr/>
        </p:nvSpPr>
        <p:spPr>
          <a:xfrm>
            <a:off x="5064422" y="2367171"/>
            <a:ext cx="4079577" cy="2123658"/>
          </a:xfrm>
          <a:prstGeom prst="rect">
            <a:avLst/>
          </a:prstGeom>
          <a:solidFill>
            <a:schemeClr val="tx1">
              <a:alpha val="53000"/>
            </a:schemeClr>
          </a:solidFill>
        </p:spPr>
        <p:txBody>
          <a:bodyPr wrap="square" rtlCol="0">
            <a:spAutoFit/>
          </a:bodyPr>
          <a:lstStyle/>
          <a:p>
            <a:pPr algn="ctr"/>
            <a:r>
              <a:rPr lang="en-GB" sz="6600" b="1" dirty="0">
                <a:solidFill>
                  <a:schemeClr val="bg1"/>
                </a:solidFill>
                <a:latin typeface="Century Gothic" panose="020B0502020202020204" pitchFamily="34" charset="0"/>
              </a:rPr>
              <a:t>And God made…</a:t>
            </a:r>
          </a:p>
        </p:txBody>
      </p:sp>
    </p:spTree>
    <p:extLst>
      <p:ext uri="{BB962C8B-B14F-4D97-AF65-F5344CB8AC3E}">
        <p14:creationId xmlns:p14="http://schemas.microsoft.com/office/powerpoint/2010/main" val="155181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spiral on a white background&#10;&#10;AI-generated content may be incorrect.">
            <a:extLst>
              <a:ext uri="{FF2B5EF4-FFF2-40B4-BE49-F238E27FC236}">
                <a16:creationId xmlns:a16="http://schemas.microsoft.com/office/drawing/2014/main" id="{FBFDB91B-3A7F-D815-1F54-2A10858E91D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9672" y="-1"/>
            <a:ext cx="5904656" cy="6841903"/>
          </a:xfrm>
          <a:prstGeom prst="rect">
            <a:avLst/>
          </a:prstGeom>
        </p:spPr>
      </p:pic>
    </p:spTree>
    <p:extLst>
      <p:ext uri="{BB962C8B-B14F-4D97-AF65-F5344CB8AC3E}">
        <p14:creationId xmlns:p14="http://schemas.microsoft.com/office/powerpoint/2010/main" val="127643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http://medicineworld.org/images/blogs/1-2008/bright-light-16250.jpg">
            <a:extLst>
              <a:ext uri="{FF2B5EF4-FFF2-40B4-BE49-F238E27FC236}">
                <a16:creationId xmlns:a16="http://schemas.microsoft.com/office/drawing/2014/main" id="{E7AFE2DC-FBD5-6364-4515-9860991167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650" y="333375"/>
            <a:ext cx="76327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peech Bubble: Rectangle with Corners Rounded 1">
            <a:extLst>
              <a:ext uri="{FF2B5EF4-FFF2-40B4-BE49-F238E27FC236}">
                <a16:creationId xmlns:a16="http://schemas.microsoft.com/office/drawing/2014/main" id="{022AF467-D77C-2B48-05BA-6615242DB79A}"/>
              </a:ext>
            </a:extLst>
          </p:cNvPr>
          <p:cNvSpPr/>
          <p:nvPr/>
        </p:nvSpPr>
        <p:spPr>
          <a:xfrm>
            <a:off x="4355976" y="836712"/>
            <a:ext cx="4482819" cy="1140272"/>
          </a:xfrm>
          <a:prstGeom prst="wedgeRoundRectCallout">
            <a:avLst>
              <a:gd name="adj1" fmla="val 45800"/>
              <a:gd name="adj2" fmla="val 7511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That’s good!!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allpaperblog.files.wordpress.com/2007/12/blue_sky_1920.jpg">
            <a:extLst>
              <a:ext uri="{FF2B5EF4-FFF2-40B4-BE49-F238E27FC236}">
                <a16:creationId xmlns:a16="http://schemas.microsoft.com/office/drawing/2014/main" id="{A421BF2F-706C-8D43-50F9-A49BC49E4C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188913"/>
            <a:ext cx="8569325"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peech Bubble: Rectangle with Corners Rounded 1">
            <a:extLst>
              <a:ext uri="{FF2B5EF4-FFF2-40B4-BE49-F238E27FC236}">
                <a16:creationId xmlns:a16="http://schemas.microsoft.com/office/drawing/2014/main" id="{95E54DAC-8A4A-EF63-0344-C2E61F2FF993}"/>
              </a:ext>
            </a:extLst>
          </p:cNvPr>
          <p:cNvSpPr/>
          <p:nvPr/>
        </p:nvSpPr>
        <p:spPr>
          <a:xfrm>
            <a:off x="4355976" y="836712"/>
            <a:ext cx="4482819" cy="1140272"/>
          </a:xfrm>
          <a:prstGeom prst="wedgeRoundRectCallout">
            <a:avLst>
              <a:gd name="adj1" fmla="val 45800"/>
              <a:gd name="adj2" fmla="val 7511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That’s good!!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wallpaperbase.com/wallpapers/landscape/beachandsea/beach_and_sea_11.jpg">
            <a:extLst>
              <a:ext uri="{FF2B5EF4-FFF2-40B4-BE49-F238E27FC236}">
                <a16:creationId xmlns:a16="http://schemas.microsoft.com/office/drawing/2014/main" id="{C9309EC5-4A32-C425-3BA3-BF46962BE7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8640"/>
            <a:ext cx="5761400" cy="432077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A waterfall in a rocky landscape&#10;&#10;AI-generated content may be incorrect.">
            <a:extLst>
              <a:ext uri="{FF2B5EF4-FFF2-40B4-BE49-F238E27FC236}">
                <a16:creationId xmlns:a16="http://schemas.microsoft.com/office/drawing/2014/main" id="{B10A1264-1AF0-BE55-91D5-75578236C2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9912" y="3140770"/>
            <a:ext cx="5112568" cy="3407047"/>
          </a:xfrm>
          <a:prstGeom prst="rect">
            <a:avLst/>
          </a:prstGeom>
          <a:ln>
            <a:solidFill>
              <a:schemeClr val="bg1"/>
            </a:solidFill>
          </a:ln>
        </p:spPr>
      </p:pic>
      <p:pic>
        <p:nvPicPr>
          <p:cNvPr id="3" name="Picture 2" descr="A snow covered hill with a blue sky&#10;&#10;AI-generated content may be incorrect.">
            <a:extLst>
              <a:ext uri="{FF2B5EF4-FFF2-40B4-BE49-F238E27FC236}">
                <a16:creationId xmlns:a16="http://schemas.microsoft.com/office/drawing/2014/main" id="{825C3A7B-D899-401D-06B2-FCDF6BB98E6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83568" y="4743546"/>
            <a:ext cx="2847647" cy="1821066"/>
          </a:xfrm>
          <a:prstGeom prst="rect">
            <a:avLst/>
          </a:prstGeom>
          <a:ln>
            <a:solidFill>
              <a:schemeClr val="bg1"/>
            </a:solidFill>
          </a:ln>
        </p:spPr>
      </p:pic>
      <p:pic>
        <p:nvPicPr>
          <p:cNvPr id="7" name="Picture 6" descr="Water droplets on a surface&#10;&#10;AI-generated content may be incorrect.">
            <a:extLst>
              <a:ext uri="{FF2B5EF4-FFF2-40B4-BE49-F238E27FC236}">
                <a16:creationId xmlns:a16="http://schemas.microsoft.com/office/drawing/2014/main" id="{426FB27E-5D32-3D67-865C-4CF1B40CD1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0112" y="491119"/>
            <a:ext cx="3291043" cy="2193171"/>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zastavki.com/pictures/1280x1024/2008/World_Scotland_Dumfriesshire_Hills_007810_.jpg">
            <a:extLst>
              <a:ext uri="{FF2B5EF4-FFF2-40B4-BE49-F238E27FC236}">
                <a16:creationId xmlns:a16="http://schemas.microsoft.com/office/drawing/2014/main" id="{1E9A6CC5-70FE-655B-B02D-158A137F00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8640"/>
            <a:ext cx="5763900" cy="46088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snowy mountain range with clouds&#10;&#10;AI-generated content may be incorrect.">
            <a:extLst>
              <a:ext uri="{FF2B5EF4-FFF2-40B4-BE49-F238E27FC236}">
                <a16:creationId xmlns:a16="http://schemas.microsoft.com/office/drawing/2014/main" id="{8CA85FD4-35EA-A244-D61C-6A5DF7CC3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1920" y="3224839"/>
            <a:ext cx="5040560" cy="3359061"/>
          </a:xfrm>
          <a:prstGeom prst="rect">
            <a:avLst/>
          </a:prstGeom>
          <a:ln>
            <a:solidFill>
              <a:schemeClr val="bg1"/>
            </a:solidFill>
          </a:ln>
        </p:spPr>
      </p:pic>
      <p:sp>
        <p:nvSpPr>
          <p:cNvPr id="2" name="Speech Bubble: Rectangle with Corners Rounded 1">
            <a:extLst>
              <a:ext uri="{FF2B5EF4-FFF2-40B4-BE49-F238E27FC236}">
                <a16:creationId xmlns:a16="http://schemas.microsoft.com/office/drawing/2014/main" id="{9943491F-3EE9-5E91-10A2-481DBCBD96D9}"/>
              </a:ext>
            </a:extLst>
          </p:cNvPr>
          <p:cNvSpPr/>
          <p:nvPr/>
        </p:nvSpPr>
        <p:spPr>
          <a:xfrm>
            <a:off x="4355976" y="836712"/>
            <a:ext cx="4482819" cy="1140272"/>
          </a:xfrm>
          <a:prstGeom prst="wedgeRoundRectCallout">
            <a:avLst>
              <a:gd name="adj1" fmla="val 45800"/>
              <a:gd name="adj2" fmla="val 7511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That’s good!!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1959</Words>
  <Application>Microsoft Office PowerPoint</Application>
  <PresentationFormat>On-screen Show (4:3)</PresentationFormat>
  <Paragraphs>122</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vt:lpstr>
      <vt:lpstr>Century Gothic</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65</cp:revision>
  <dcterms:created xsi:type="dcterms:W3CDTF">2008-03-03T20:29:43Z</dcterms:created>
  <dcterms:modified xsi:type="dcterms:W3CDTF">2025-07-30T15:44:18Z</dcterms:modified>
</cp:coreProperties>
</file>